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57" r:id="rId3"/>
    <p:sldId id="268" r:id="rId4"/>
    <p:sldId id="267" r:id="rId5"/>
    <p:sldId id="278" r:id="rId6"/>
    <p:sldId id="269" r:id="rId7"/>
    <p:sldId id="259" r:id="rId8"/>
    <p:sldId id="271" r:id="rId9"/>
    <p:sldId id="279" r:id="rId10"/>
    <p:sldId id="260" r:id="rId11"/>
    <p:sldId id="258" r:id="rId12"/>
    <p:sldId id="270" r:id="rId13"/>
    <p:sldId id="280" r:id="rId14"/>
    <p:sldId id="273" r:id="rId15"/>
    <p:sldId id="275" r:id="rId16"/>
    <p:sldId id="274" r:id="rId17"/>
    <p:sldId id="276" r:id="rId18"/>
    <p:sldId id="272" r:id="rId1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562"/>
    <a:srgbClr val="0000CC"/>
    <a:srgbClr val="FF7C80"/>
    <a:srgbClr val="FF0066"/>
    <a:srgbClr val="FF4747"/>
    <a:srgbClr val="FF0000"/>
    <a:srgbClr val="00FF00"/>
    <a:srgbClr val="7A8E9E"/>
    <a:srgbClr val="000000"/>
    <a:srgbClr val="BAC4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100" d="100"/>
          <a:sy n="100" d="100"/>
        </p:scale>
        <p:origin x="216" y="312"/>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Moore" userId="17cee067cccf3f46" providerId="LiveId" clId="{D3F053B2-7BC8-436C-9074-4BBCE8A6EC6B}"/>
    <pc:docChg chg="custSel modSld">
      <pc:chgData name="Rebecca Moore" userId="17cee067cccf3f46" providerId="LiveId" clId="{D3F053B2-7BC8-436C-9074-4BBCE8A6EC6B}" dt="2025-08-04T03:43:51.413" v="142" actId="20577"/>
      <pc:docMkLst>
        <pc:docMk/>
      </pc:docMkLst>
      <pc:sldChg chg="modSp mod">
        <pc:chgData name="Rebecca Moore" userId="17cee067cccf3f46" providerId="LiveId" clId="{D3F053B2-7BC8-436C-9074-4BBCE8A6EC6B}" dt="2025-08-04T03:43:51.413" v="142" actId="20577"/>
        <pc:sldMkLst>
          <pc:docMk/>
          <pc:sldMk cId="3708265953" sldId="272"/>
        </pc:sldMkLst>
      </pc:sldChg>
    </pc:docChg>
  </pc:docChgLst>
  <pc:docChgLst>
    <pc:chgData name="Rebecca Moore" userId="17cee067cccf3f46" providerId="LiveId" clId="{FA555C83-AF47-440C-89F2-3FBE54832D00}"/>
    <pc:docChg chg="undo custSel addSld delSld modSld sldOrd modMainMaster">
      <pc:chgData name="Rebecca Moore" userId="17cee067cccf3f46" providerId="LiveId" clId="{FA555C83-AF47-440C-89F2-3FBE54832D00}" dt="2025-08-04T01:01:51.030" v="15661"/>
      <pc:docMkLst>
        <pc:docMk/>
      </pc:docMkLst>
      <pc:sldChg chg="addSp delSp modSp mod">
        <pc:chgData name="Rebecca Moore" userId="17cee067cccf3f46" providerId="LiveId" clId="{FA555C83-AF47-440C-89F2-3FBE54832D00}" dt="2025-07-04T00:02:57.648" v="5102" actId="113"/>
        <pc:sldMkLst>
          <pc:docMk/>
          <pc:sldMk cId="506761459" sldId="256"/>
        </pc:sldMkLst>
      </pc:sldChg>
      <pc:sldChg chg="addSp delSp modSp add mod">
        <pc:chgData name="Rebecca Moore" userId="17cee067cccf3f46" providerId="LiveId" clId="{FA555C83-AF47-440C-89F2-3FBE54832D00}" dt="2025-08-04T00:41:43.641" v="15138" actId="403"/>
        <pc:sldMkLst>
          <pc:docMk/>
          <pc:sldMk cId="1714114747" sldId="257"/>
        </pc:sldMkLst>
      </pc:sldChg>
      <pc:sldChg chg="del">
        <pc:chgData name="Rebecca Moore" userId="17cee067cccf3f46" providerId="LiveId" clId="{FA555C83-AF47-440C-89F2-3FBE54832D00}" dt="2025-06-26T06:04:28.256" v="67" actId="2696"/>
        <pc:sldMkLst>
          <pc:docMk/>
          <pc:sldMk cId="352090314" sldId="258"/>
        </pc:sldMkLst>
      </pc:sldChg>
      <pc:sldChg chg="addSp modSp add mod ord">
        <pc:chgData name="Rebecca Moore" userId="17cee067cccf3f46" providerId="LiveId" clId="{FA555C83-AF47-440C-89F2-3FBE54832D00}" dt="2025-08-04T01:01:27.262" v="15659"/>
        <pc:sldMkLst>
          <pc:docMk/>
          <pc:sldMk cId="2538343394" sldId="258"/>
        </pc:sldMkLst>
      </pc:sldChg>
      <pc:sldChg chg="addSp delSp modSp add mod">
        <pc:chgData name="Rebecca Moore" userId="17cee067cccf3f46" providerId="LiveId" clId="{FA555C83-AF47-440C-89F2-3FBE54832D00}" dt="2025-08-04T00:52:25.388" v="15541" actId="6549"/>
        <pc:sldMkLst>
          <pc:docMk/>
          <pc:sldMk cId="513731475" sldId="259"/>
        </pc:sldMkLst>
      </pc:sldChg>
      <pc:sldChg chg="del">
        <pc:chgData name="Rebecca Moore" userId="17cee067cccf3f46" providerId="LiveId" clId="{FA555C83-AF47-440C-89F2-3FBE54832D00}" dt="2025-06-26T06:04:31.925" v="68" actId="2696"/>
        <pc:sldMkLst>
          <pc:docMk/>
          <pc:sldMk cId="1061194279" sldId="260"/>
        </pc:sldMkLst>
      </pc:sldChg>
      <pc:sldChg chg="modSp add del mod ord">
        <pc:chgData name="Rebecca Moore" userId="17cee067cccf3f46" providerId="LiveId" clId="{FA555C83-AF47-440C-89F2-3FBE54832D00}" dt="2025-08-04T00:58:13.980" v="15574" actId="404"/>
        <pc:sldMkLst>
          <pc:docMk/>
          <pc:sldMk cId="1092433696" sldId="260"/>
        </pc:sldMkLst>
      </pc:sldChg>
      <pc:sldChg chg="del">
        <pc:chgData name="Rebecca Moore" userId="17cee067cccf3f46" providerId="LiveId" clId="{FA555C83-AF47-440C-89F2-3FBE54832D00}" dt="2025-06-26T06:04:35.953" v="69" actId="2696"/>
        <pc:sldMkLst>
          <pc:docMk/>
          <pc:sldMk cId="3401786857" sldId="261"/>
        </pc:sldMkLst>
      </pc:sldChg>
      <pc:sldChg chg="modSp add del mod">
        <pc:chgData name="Rebecca Moore" userId="17cee067cccf3f46" providerId="LiveId" clId="{FA555C83-AF47-440C-89F2-3FBE54832D00}" dt="2025-08-04T00:51:11.994" v="15464" actId="2696"/>
        <pc:sldMkLst>
          <pc:docMk/>
          <pc:sldMk cId="4126132457" sldId="261"/>
        </pc:sldMkLst>
      </pc:sldChg>
      <pc:sldChg chg="modSp add del mod">
        <pc:chgData name="Rebecca Moore" userId="17cee067cccf3f46" providerId="LiveId" clId="{FA555C83-AF47-440C-89F2-3FBE54832D00}" dt="2025-08-04T00:51:20.477" v="15465" actId="2696"/>
        <pc:sldMkLst>
          <pc:docMk/>
          <pc:sldMk cId="312334080" sldId="262"/>
        </pc:sldMkLst>
      </pc:sldChg>
      <pc:sldChg chg="del">
        <pc:chgData name="Rebecca Moore" userId="17cee067cccf3f46" providerId="LiveId" clId="{FA555C83-AF47-440C-89F2-3FBE54832D00}" dt="2025-06-26T06:04:39.284" v="70" actId="2696"/>
        <pc:sldMkLst>
          <pc:docMk/>
          <pc:sldMk cId="4022862849" sldId="262"/>
        </pc:sldMkLst>
      </pc:sldChg>
      <pc:sldChg chg="modSp add del mod">
        <pc:chgData name="Rebecca Moore" userId="17cee067cccf3f46" providerId="LiveId" clId="{FA555C83-AF47-440C-89F2-3FBE54832D00}" dt="2025-07-05T03:09:09.821" v="13425" actId="2696"/>
        <pc:sldMkLst>
          <pc:docMk/>
          <pc:sldMk cId="3956282034" sldId="263"/>
        </pc:sldMkLst>
      </pc:sldChg>
      <pc:sldChg chg="modSp add del mod ord">
        <pc:chgData name="Rebecca Moore" userId="17cee067cccf3f46" providerId="LiveId" clId="{FA555C83-AF47-440C-89F2-3FBE54832D00}" dt="2025-08-04T00:24:10.418" v="14492" actId="47"/>
        <pc:sldMkLst>
          <pc:docMk/>
          <pc:sldMk cId="2324407066" sldId="264"/>
        </pc:sldMkLst>
      </pc:sldChg>
      <pc:sldChg chg="del">
        <pc:chgData name="Rebecca Moore" userId="17cee067cccf3f46" providerId="LiveId" clId="{FA555C83-AF47-440C-89F2-3FBE54832D00}" dt="2025-06-26T06:04:46.704" v="72" actId="2696"/>
        <pc:sldMkLst>
          <pc:docMk/>
          <pc:sldMk cId="3941285470" sldId="264"/>
        </pc:sldMkLst>
      </pc:sldChg>
      <pc:sldChg chg="modSp add del mod">
        <pc:chgData name="Rebecca Moore" userId="17cee067cccf3f46" providerId="LiveId" clId="{FA555C83-AF47-440C-89F2-3FBE54832D00}" dt="2025-07-03T23:47:13.249" v="4295" actId="2696"/>
        <pc:sldMkLst>
          <pc:docMk/>
          <pc:sldMk cId="552803450" sldId="265"/>
        </pc:sldMkLst>
      </pc:sldChg>
      <pc:sldChg chg="add del">
        <pc:chgData name="Rebecca Moore" userId="17cee067cccf3f46" providerId="LiveId" clId="{FA555C83-AF47-440C-89F2-3FBE54832D00}" dt="2025-07-03T22:32:36.246" v="2876" actId="2696"/>
        <pc:sldMkLst>
          <pc:docMk/>
          <pc:sldMk cId="2271573061" sldId="266"/>
        </pc:sldMkLst>
      </pc:sldChg>
      <pc:sldChg chg="modSp add del mod">
        <pc:chgData name="Rebecca Moore" userId="17cee067cccf3f46" providerId="LiveId" clId="{FA555C83-AF47-440C-89F2-3FBE54832D00}" dt="2025-07-04T06:11:20.531" v="6476" actId="2696"/>
        <pc:sldMkLst>
          <pc:docMk/>
          <pc:sldMk cId="3005298126" sldId="266"/>
        </pc:sldMkLst>
      </pc:sldChg>
      <pc:sldChg chg="del">
        <pc:chgData name="Rebecca Moore" userId="17cee067cccf3f46" providerId="LiveId" clId="{FA555C83-AF47-440C-89F2-3FBE54832D00}" dt="2025-06-26T06:04:07.888" v="63" actId="2696"/>
        <pc:sldMkLst>
          <pc:docMk/>
          <pc:sldMk cId="1720426387" sldId="267"/>
        </pc:sldMkLst>
      </pc:sldChg>
      <pc:sldChg chg="modSp add mod ord">
        <pc:chgData name="Rebecca Moore" userId="17cee067cccf3f46" providerId="LiveId" clId="{FA555C83-AF47-440C-89F2-3FBE54832D00}" dt="2025-08-04T00:42:03.492" v="15152" actId="20577"/>
        <pc:sldMkLst>
          <pc:docMk/>
          <pc:sldMk cId="2802555595" sldId="267"/>
        </pc:sldMkLst>
      </pc:sldChg>
      <pc:sldChg chg="del">
        <pc:chgData name="Rebecca Moore" userId="17cee067cccf3f46" providerId="LiveId" clId="{FA555C83-AF47-440C-89F2-3FBE54832D00}" dt="2025-06-26T06:04:12.867" v="64" actId="2696"/>
        <pc:sldMkLst>
          <pc:docMk/>
          <pc:sldMk cId="571916843" sldId="268"/>
        </pc:sldMkLst>
      </pc:sldChg>
      <pc:sldChg chg="modSp add mod ord">
        <pc:chgData name="Rebecca Moore" userId="17cee067cccf3f46" providerId="LiveId" clId="{FA555C83-AF47-440C-89F2-3FBE54832D00}" dt="2025-08-04T00:41:54.503" v="15145" actId="20577"/>
        <pc:sldMkLst>
          <pc:docMk/>
          <pc:sldMk cId="1083690070" sldId="268"/>
        </pc:sldMkLst>
      </pc:sldChg>
      <pc:sldChg chg="modSp add mod ord">
        <pc:chgData name="Rebecca Moore" userId="17cee067cccf3f46" providerId="LiveId" clId="{FA555C83-AF47-440C-89F2-3FBE54832D00}" dt="2025-08-04T00:38:33.240" v="15037" actId="20577"/>
        <pc:sldMkLst>
          <pc:docMk/>
          <pc:sldMk cId="220013634" sldId="269"/>
        </pc:sldMkLst>
      </pc:sldChg>
      <pc:sldChg chg="del">
        <pc:chgData name="Rebecca Moore" userId="17cee067cccf3f46" providerId="LiveId" clId="{FA555C83-AF47-440C-89F2-3FBE54832D00}" dt="2025-06-26T06:04:17.993" v="65" actId="2696"/>
        <pc:sldMkLst>
          <pc:docMk/>
          <pc:sldMk cId="2593339164" sldId="269"/>
        </pc:sldMkLst>
      </pc:sldChg>
      <pc:sldChg chg="delSp modSp add mod ord">
        <pc:chgData name="Rebecca Moore" userId="17cee067cccf3f46" providerId="LiveId" clId="{FA555C83-AF47-440C-89F2-3FBE54832D00}" dt="2025-08-04T01:01:51.030" v="15661"/>
        <pc:sldMkLst>
          <pc:docMk/>
          <pc:sldMk cId="2118258252" sldId="270"/>
        </pc:sldMkLst>
      </pc:sldChg>
      <pc:sldChg chg="del">
        <pc:chgData name="Rebecca Moore" userId="17cee067cccf3f46" providerId="LiveId" clId="{FA555C83-AF47-440C-89F2-3FBE54832D00}" dt="2025-06-26T06:04:24.883" v="66" actId="2696"/>
        <pc:sldMkLst>
          <pc:docMk/>
          <pc:sldMk cId="513726968" sldId="271"/>
        </pc:sldMkLst>
      </pc:sldChg>
      <pc:sldChg chg="addSp delSp modSp add mod">
        <pc:chgData name="Rebecca Moore" userId="17cee067cccf3f46" providerId="LiveId" clId="{FA555C83-AF47-440C-89F2-3FBE54832D00}" dt="2025-07-04T07:18:41.642" v="7783" actId="22"/>
        <pc:sldMkLst>
          <pc:docMk/>
          <pc:sldMk cId="3837892813" sldId="271"/>
        </pc:sldMkLst>
      </pc:sldChg>
      <pc:sldChg chg="del">
        <pc:chgData name="Rebecca Moore" userId="17cee067cccf3f46" providerId="LiveId" clId="{FA555C83-AF47-440C-89F2-3FBE54832D00}" dt="2025-06-26T06:04:42.937" v="71" actId="2696"/>
        <pc:sldMkLst>
          <pc:docMk/>
          <pc:sldMk cId="3614150638" sldId="272"/>
        </pc:sldMkLst>
      </pc:sldChg>
      <pc:sldChg chg="modSp add mod">
        <pc:chgData name="Rebecca Moore" userId="17cee067cccf3f46" providerId="LiveId" clId="{FA555C83-AF47-440C-89F2-3FBE54832D00}" dt="2025-08-04T00:50:56.547" v="15463" actId="6549"/>
        <pc:sldMkLst>
          <pc:docMk/>
          <pc:sldMk cId="3708265953" sldId="272"/>
        </pc:sldMkLst>
      </pc:sldChg>
      <pc:sldChg chg="addSp delSp modSp add mod">
        <pc:chgData name="Rebecca Moore" userId="17cee067cccf3f46" providerId="LiveId" clId="{FA555C83-AF47-440C-89F2-3FBE54832D00}" dt="2025-08-04T01:00:47.591" v="15630" actId="20577"/>
        <pc:sldMkLst>
          <pc:docMk/>
          <pc:sldMk cId="3213963193" sldId="273"/>
        </pc:sldMkLst>
      </pc:sldChg>
      <pc:sldChg chg="addSp delSp modSp add mod ord">
        <pc:chgData name="Rebecca Moore" userId="17cee067cccf3f46" providerId="LiveId" clId="{FA555C83-AF47-440C-89F2-3FBE54832D00}" dt="2025-08-04T01:01:05.489" v="15648" actId="6549"/>
        <pc:sldMkLst>
          <pc:docMk/>
          <pc:sldMk cId="872813391" sldId="274"/>
        </pc:sldMkLst>
      </pc:sldChg>
      <pc:sldChg chg="addSp modSp add mod">
        <pc:chgData name="Rebecca Moore" userId="17cee067cccf3f46" providerId="LiveId" clId="{FA555C83-AF47-440C-89F2-3FBE54832D00}" dt="2025-08-04T01:00:58.814" v="15639" actId="20577"/>
        <pc:sldMkLst>
          <pc:docMk/>
          <pc:sldMk cId="2836721451" sldId="275"/>
        </pc:sldMkLst>
      </pc:sldChg>
      <pc:sldChg chg="delSp modSp add mod">
        <pc:chgData name="Rebecca Moore" userId="17cee067cccf3f46" providerId="LiveId" clId="{FA555C83-AF47-440C-89F2-3FBE54832D00}" dt="2025-08-04T01:01:15.366" v="15657" actId="6549"/>
        <pc:sldMkLst>
          <pc:docMk/>
          <pc:sldMk cId="3735628336" sldId="276"/>
        </pc:sldMkLst>
      </pc:sldChg>
      <pc:sldChg chg="add del">
        <pc:chgData name="Rebecca Moore" userId="17cee067cccf3f46" providerId="LiveId" clId="{FA555C83-AF47-440C-89F2-3FBE54832D00}" dt="2025-08-04T00:22:18.521" v="14483" actId="2696"/>
        <pc:sldMkLst>
          <pc:docMk/>
          <pc:sldMk cId="1083275940" sldId="277"/>
        </pc:sldMkLst>
      </pc:sldChg>
      <pc:sldChg chg="modSp add mod">
        <pc:chgData name="Rebecca Moore" userId="17cee067cccf3f46" providerId="LiveId" clId="{FA555C83-AF47-440C-89F2-3FBE54832D00}" dt="2025-08-04T00:43:09.833" v="15214" actId="403"/>
        <pc:sldMkLst>
          <pc:docMk/>
          <pc:sldMk cId="252338143" sldId="278"/>
        </pc:sldMkLst>
      </pc:sldChg>
      <pc:sldChg chg="addSp delSp modSp add mod ord">
        <pc:chgData name="Rebecca Moore" userId="17cee067cccf3f46" providerId="LiveId" clId="{FA555C83-AF47-440C-89F2-3FBE54832D00}" dt="2025-08-04T00:57:38.951" v="15560" actId="14100"/>
        <pc:sldMkLst>
          <pc:docMk/>
          <pc:sldMk cId="3229978422" sldId="279"/>
        </pc:sldMkLst>
      </pc:sldChg>
      <pc:sldMasterChg chg="modSldLayout">
        <pc:chgData name="Rebecca Moore" userId="17cee067cccf3f46" providerId="LiveId" clId="{FA555C83-AF47-440C-89F2-3FBE54832D00}" dt="2025-06-26T06:21:31.523" v="125" actId="478"/>
        <pc:sldMasterMkLst>
          <pc:docMk/>
          <pc:sldMasterMk cId="2054322300" sldId="2147483648"/>
        </pc:sldMasterMkLst>
        <pc:sldLayoutChg chg="addSp delSp modSp mod">
          <pc:chgData name="Rebecca Moore" userId="17cee067cccf3f46" providerId="LiveId" clId="{FA555C83-AF47-440C-89F2-3FBE54832D00}" dt="2025-06-26T06:21:31.523" v="125" actId="478"/>
          <pc:sldLayoutMkLst>
            <pc:docMk/>
            <pc:sldMasterMk cId="2054322300" sldId="2147483648"/>
            <pc:sldLayoutMk cId="3817955988" sldId="2147483649"/>
          </pc:sldLayoutMkLst>
        </pc:sldLayoutChg>
      </pc:sldMasterChg>
    </pc:docChg>
  </pc:docChgLst>
  <pc:docChgLst>
    <pc:chgData name="Rebecca Moore" userId="17cee067cccf3f46" providerId="LiveId" clId="{80BAEEFA-1C5E-486F-B57E-DAE52DA43829}"/>
    <pc:docChg chg="undo custSel addSld modSld">
      <pc:chgData name="Rebecca Moore" userId="17cee067cccf3f46" providerId="LiveId" clId="{80BAEEFA-1C5E-486F-B57E-DAE52DA43829}" dt="2025-09-12T01:25:47.179" v="1427" actId="1076"/>
      <pc:docMkLst>
        <pc:docMk/>
      </pc:docMkLst>
      <pc:sldChg chg="modSp mod">
        <pc:chgData name="Rebecca Moore" userId="17cee067cccf3f46" providerId="LiveId" clId="{80BAEEFA-1C5E-486F-B57E-DAE52DA43829}" dt="2025-09-08T14:04:10.053" v="1238" actId="14100"/>
        <pc:sldMkLst>
          <pc:docMk/>
          <pc:sldMk cId="1714114747" sldId="257"/>
        </pc:sldMkLst>
        <pc:spChg chg="mod">
          <ac:chgData name="Rebecca Moore" userId="17cee067cccf3f46" providerId="LiveId" clId="{80BAEEFA-1C5E-486F-B57E-DAE52DA43829}" dt="2025-09-08T14:04:10.053" v="1238" actId="14100"/>
          <ac:spMkLst>
            <pc:docMk/>
            <pc:sldMk cId="1714114747" sldId="257"/>
            <ac:spMk id="6" creationId="{2E759BE4-05FB-53CF-9364-795D0D8A5A47}"/>
          </ac:spMkLst>
        </pc:spChg>
      </pc:sldChg>
      <pc:sldChg chg="modSp mod">
        <pc:chgData name="Rebecca Moore" userId="17cee067cccf3f46" providerId="LiveId" clId="{80BAEEFA-1C5E-486F-B57E-DAE52DA43829}" dt="2025-09-12T01:17:41.386" v="1424" actId="1076"/>
        <pc:sldMkLst>
          <pc:docMk/>
          <pc:sldMk cId="2538343394" sldId="258"/>
        </pc:sldMkLst>
        <pc:spChg chg="mod">
          <ac:chgData name="Rebecca Moore" userId="17cee067cccf3f46" providerId="LiveId" clId="{80BAEEFA-1C5E-486F-B57E-DAE52DA43829}" dt="2025-09-08T14:12:30.569" v="1322" actId="20577"/>
          <ac:spMkLst>
            <pc:docMk/>
            <pc:sldMk cId="2538343394" sldId="258"/>
            <ac:spMk id="6" creationId="{5936C78A-88F4-EEA0-997C-B6C466C438BE}"/>
          </ac:spMkLst>
        </pc:spChg>
        <pc:graphicFrameChg chg="mod modGraphic">
          <ac:chgData name="Rebecca Moore" userId="17cee067cccf3f46" providerId="LiveId" clId="{80BAEEFA-1C5E-486F-B57E-DAE52DA43829}" dt="2025-09-12T01:17:41.386" v="1424" actId="1076"/>
          <ac:graphicFrameMkLst>
            <pc:docMk/>
            <pc:sldMk cId="2538343394" sldId="258"/>
            <ac:graphicFrameMk id="2" creationId="{30B4F339-7E47-295F-DD53-22F4994DB898}"/>
          </ac:graphicFrameMkLst>
        </pc:graphicFrameChg>
      </pc:sldChg>
      <pc:sldChg chg="modSp mod">
        <pc:chgData name="Rebecca Moore" userId="17cee067cccf3f46" providerId="LiveId" clId="{80BAEEFA-1C5E-486F-B57E-DAE52DA43829}" dt="2025-09-08T14:10:18.218" v="1294" actId="20577"/>
        <pc:sldMkLst>
          <pc:docMk/>
          <pc:sldMk cId="513731475" sldId="259"/>
        </pc:sldMkLst>
        <pc:spChg chg="mod">
          <ac:chgData name="Rebecca Moore" userId="17cee067cccf3f46" providerId="LiveId" clId="{80BAEEFA-1C5E-486F-B57E-DAE52DA43829}" dt="2025-09-08T14:10:18.218" v="1294" actId="20577"/>
          <ac:spMkLst>
            <pc:docMk/>
            <pc:sldMk cId="513731475" sldId="259"/>
            <ac:spMk id="6" creationId="{025BDA7A-6B80-B151-F788-995A2D2593AC}"/>
          </ac:spMkLst>
        </pc:spChg>
        <pc:graphicFrameChg chg="mod modGraphic">
          <ac:chgData name="Rebecca Moore" userId="17cee067cccf3f46" providerId="LiveId" clId="{80BAEEFA-1C5E-486F-B57E-DAE52DA43829}" dt="2025-09-08T14:08:15.898" v="1250" actId="113"/>
          <ac:graphicFrameMkLst>
            <pc:docMk/>
            <pc:sldMk cId="513731475" sldId="259"/>
            <ac:graphicFrameMk id="5" creationId="{35DA3DD2-F44F-9087-1B8A-93ED8384F37C}"/>
          </ac:graphicFrameMkLst>
        </pc:graphicFrameChg>
      </pc:sldChg>
      <pc:sldChg chg="modSp mod">
        <pc:chgData name="Rebecca Moore" userId="17cee067cccf3f46" providerId="LiveId" clId="{80BAEEFA-1C5E-486F-B57E-DAE52DA43829}" dt="2025-09-08T14:10:48.410" v="1302" actId="6549"/>
        <pc:sldMkLst>
          <pc:docMk/>
          <pc:sldMk cId="1092433696" sldId="260"/>
        </pc:sldMkLst>
        <pc:spChg chg="mod">
          <ac:chgData name="Rebecca Moore" userId="17cee067cccf3f46" providerId="LiveId" clId="{80BAEEFA-1C5E-486F-B57E-DAE52DA43829}" dt="2025-09-08T14:10:48.410" v="1302" actId="6549"/>
          <ac:spMkLst>
            <pc:docMk/>
            <pc:sldMk cId="1092433696" sldId="260"/>
            <ac:spMk id="6" creationId="{A9739BE9-3BBA-7DBC-6249-DD121B463199}"/>
          </ac:spMkLst>
        </pc:spChg>
      </pc:sldChg>
      <pc:sldChg chg="modSp">
        <pc:chgData name="Rebecca Moore" userId="17cee067cccf3f46" providerId="LiveId" clId="{80BAEEFA-1C5E-486F-B57E-DAE52DA43829}" dt="2025-09-04T14:42:15.114" v="511"/>
        <pc:sldMkLst>
          <pc:docMk/>
          <pc:sldMk cId="2802555595" sldId="267"/>
        </pc:sldMkLst>
        <pc:spChg chg="mod">
          <ac:chgData name="Rebecca Moore" userId="17cee067cccf3f46" providerId="LiveId" clId="{80BAEEFA-1C5E-486F-B57E-DAE52DA43829}" dt="2025-09-04T14:42:15.114" v="511"/>
          <ac:spMkLst>
            <pc:docMk/>
            <pc:sldMk cId="2802555595" sldId="267"/>
            <ac:spMk id="6" creationId="{84FC5EF0-20E7-84E5-7288-78823AD57E30}"/>
          </ac:spMkLst>
        </pc:spChg>
      </pc:sldChg>
      <pc:sldChg chg="modSp mod">
        <pc:chgData name="Rebecca Moore" userId="17cee067cccf3f46" providerId="LiveId" clId="{80BAEEFA-1C5E-486F-B57E-DAE52DA43829}" dt="2025-09-04T14:42:00.176" v="510" actId="6549"/>
        <pc:sldMkLst>
          <pc:docMk/>
          <pc:sldMk cId="1083690070" sldId="268"/>
        </pc:sldMkLst>
        <pc:spChg chg="mod">
          <ac:chgData name="Rebecca Moore" userId="17cee067cccf3f46" providerId="LiveId" clId="{80BAEEFA-1C5E-486F-B57E-DAE52DA43829}" dt="2025-09-04T14:42:00.176" v="510" actId="6549"/>
          <ac:spMkLst>
            <pc:docMk/>
            <pc:sldMk cId="1083690070" sldId="268"/>
            <ac:spMk id="6" creationId="{46644FC0-1C85-9A67-888A-7F26C735C497}"/>
          </ac:spMkLst>
        </pc:spChg>
      </pc:sldChg>
      <pc:sldChg chg="modSp mod">
        <pc:chgData name="Rebecca Moore" userId="17cee067cccf3f46" providerId="LiveId" clId="{80BAEEFA-1C5E-486F-B57E-DAE52DA43829}" dt="2025-09-08T14:05:25.397" v="1243" actId="14100"/>
        <pc:sldMkLst>
          <pc:docMk/>
          <pc:sldMk cId="220013634" sldId="269"/>
        </pc:sldMkLst>
        <pc:spChg chg="mod">
          <ac:chgData name="Rebecca Moore" userId="17cee067cccf3f46" providerId="LiveId" clId="{80BAEEFA-1C5E-486F-B57E-DAE52DA43829}" dt="2025-09-08T14:05:25.397" v="1243" actId="14100"/>
          <ac:spMkLst>
            <pc:docMk/>
            <pc:sldMk cId="220013634" sldId="269"/>
            <ac:spMk id="6" creationId="{BAFBC557-9EEE-E9C7-EE09-F3CE8D7A8C7E}"/>
          </ac:spMkLst>
        </pc:spChg>
      </pc:sldChg>
      <pc:sldChg chg="modSp mod">
        <pc:chgData name="Rebecca Moore" userId="17cee067cccf3f46" providerId="LiveId" clId="{80BAEEFA-1C5E-486F-B57E-DAE52DA43829}" dt="2025-09-08T14:12:27.263" v="1321" actId="20577"/>
        <pc:sldMkLst>
          <pc:docMk/>
          <pc:sldMk cId="2118258252" sldId="270"/>
        </pc:sldMkLst>
        <pc:spChg chg="mod">
          <ac:chgData name="Rebecca Moore" userId="17cee067cccf3f46" providerId="LiveId" clId="{80BAEEFA-1C5E-486F-B57E-DAE52DA43829}" dt="2025-09-08T14:12:27.263" v="1321" actId="20577"/>
          <ac:spMkLst>
            <pc:docMk/>
            <pc:sldMk cId="2118258252" sldId="270"/>
            <ac:spMk id="6" creationId="{820AC9E9-8B74-990B-87FA-3C2B9A1C7A51}"/>
          </ac:spMkLst>
        </pc:spChg>
      </pc:sldChg>
      <pc:sldChg chg="modSp mod">
        <pc:chgData name="Rebecca Moore" userId="17cee067cccf3f46" providerId="LiveId" clId="{80BAEEFA-1C5E-486F-B57E-DAE52DA43829}" dt="2025-09-12T01:14:10.101" v="1411" actId="20577"/>
        <pc:sldMkLst>
          <pc:docMk/>
          <pc:sldMk cId="3708265953" sldId="272"/>
        </pc:sldMkLst>
        <pc:spChg chg="mod">
          <ac:chgData name="Rebecca Moore" userId="17cee067cccf3f46" providerId="LiveId" clId="{80BAEEFA-1C5E-486F-B57E-DAE52DA43829}" dt="2025-09-12T01:14:10.101" v="1411" actId="20577"/>
          <ac:spMkLst>
            <pc:docMk/>
            <pc:sldMk cId="3708265953" sldId="272"/>
            <ac:spMk id="6" creationId="{434B3225-2FD9-318D-9CCE-F112E8644095}"/>
          </ac:spMkLst>
        </pc:spChg>
      </pc:sldChg>
      <pc:sldChg chg="modSp mod">
        <pc:chgData name="Rebecca Moore" userId="17cee067cccf3f46" providerId="LiveId" clId="{80BAEEFA-1C5E-486F-B57E-DAE52DA43829}" dt="2025-09-12T01:15:49.856" v="1423" actId="20577"/>
        <pc:sldMkLst>
          <pc:docMk/>
          <pc:sldMk cId="3213963193" sldId="273"/>
        </pc:sldMkLst>
        <pc:spChg chg="mod">
          <ac:chgData name="Rebecca Moore" userId="17cee067cccf3f46" providerId="LiveId" clId="{80BAEEFA-1C5E-486F-B57E-DAE52DA43829}" dt="2025-09-08T14:14:09.343" v="1370" actId="6549"/>
          <ac:spMkLst>
            <pc:docMk/>
            <pc:sldMk cId="3213963193" sldId="273"/>
            <ac:spMk id="6" creationId="{5EE04228-34A9-E3F0-9B8E-68AB4EB996E8}"/>
          </ac:spMkLst>
        </pc:spChg>
        <pc:graphicFrameChg chg="modGraphic">
          <ac:chgData name="Rebecca Moore" userId="17cee067cccf3f46" providerId="LiveId" clId="{80BAEEFA-1C5E-486F-B57E-DAE52DA43829}" dt="2025-09-12T01:15:49.856" v="1423" actId="20577"/>
          <ac:graphicFrameMkLst>
            <pc:docMk/>
            <pc:sldMk cId="3213963193" sldId="273"/>
            <ac:graphicFrameMk id="5" creationId="{A3CC2413-7740-67A6-1355-40915762FD91}"/>
          </ac:graphicFrameMkLst>
        </pc:graphicFrameChg>
      </pc:sldChg>
      <pc:sldChg chg="modSp mod">
        <pc:chgData name="Rebecca Moore" userId="17cee067cccf3f46" providerId="LiveId" clId="{80BAEEFA-1C5E-486F-B57E-DAE52DA43829}" dt="2025-09-12T01:15:06.080" v="1416" actId="20577"/>
        <pc:sldMkLst>
          <pc:docMk/>
          <pc:sldMk cId="872813391" sldId="274"/>
        </pc:sldMkLst>
        <pc:spChg chg="mod">
          <ac:chgData name="Rebecca Moore" userId="17cee067cccf3f46" providerId="LiveId" clId="{80BAEEFA-1C5E-486F-B57E-DAE52DA43829}" dt="2025-09-08T14:14:38.340" v="1379" actId="20577"/>
          <ac:spMkLst>
            <pc:docMk/>
            <pc:sldMk cId="872813391" sldId="274"/>
            <ac:spMk id="6" creationId="{974883E4-EAA3-2AA0-5EEA-24D41CB69FDB}"/>
          </ac:spMkLst>
        </pc:spChg>
        <pc:graphicFrameChg chg="modGraphic">
          <ac:chgData name="Rebecca Moore" userId="17cee067cccf3f46" providerId="LiveId" clId="{80BAEEFA-1C5E-486F-B57E-DAE52DA43829}" dt="2025-09-12T01:15:06.080" v="1416" actId="20577"/>
          <ac:graphicFrameMkLst>
            <pc:docMk/>
            <pc:sldMk cId="872813391" sldId="274"/>
            <ac:graphicFrameMk id="10" creationId="{095FBD51-808A-3F28-D1BE-C32B20369016}"/>
          </ac:graphicFrameMkLst>
        </pc:graphicFrameChg>
      </pc:sldChg>
      <pc:sldChg chg="modSp mod">
        <pc:chgData name="Rebecca Moore" userId="17cee067cccf3f46" providerId="LiveId" clId="{80BAEEFA-1C5E-486F-B57E-DAE52DA43829}" dt="2025-09-12T01:15:37.823" v="1417" actId="1076"/>
        <pc:sldMkLst>
          <pc:docMk/>
          <pc:sldMk cId="2836721451" sldId="275"/>
        </pc:sldMkLst>
        <pc:spChg chg="mod">
          <ac:chgData name="Rebecca Moore" userId="17cee067cccf3f46" providerId="LiveId" clId="{80BAEEFA-1C5E-486F-B57E-DAE52DA43829}" dt="2025-09-08T14:14:26.684" v="1375" actId="20577"/>
          <ac:spMkLst>
            <pc:docMk/>
            <pc:sldMk cId="2836721451" sldId="275"/>
            <ac:spMk id="6" creationId="{7299B48E-1EC7-45F7-1B2B-8FB81C7AE83C}"/>
          </ac:spMkLst>
        </pc:spChg>
        <pc:graphicFrameChg chg="mod">
          <ac:chgData name="Rebecca Moore" userId="17cee067cccf3f46" providerId="LiveId" clId="{80BAEEFA-1C5E-486F-B57E-DAE52DA43829}" dt="2025-09-12T01:15:37.823" v="1417" actId="1076"/>
          <ac:graphicFrameMkLst>
            <pc:docMk/>
            <pc:sldMk cId="2836721451" sldId="275"/>
            <ac:graphicFrameMk id="2" creationId="{E43BDAE1-DBC5-1DD0-B5B5-0F3489FFEF3D}"/>
          </ac:graphicFrameMkLst>
        </pc:graphicFrameChg>
      </pc:sldChg>
      <pc:sldChg chg="modSp mod">
        <pc:chgData name="Rebecca Moore" userId="17cee067cccf3f46" providerId="LiveId" clId="{80BAEEFA-1C5E-486F-B57E-DAE52DA43829}" dt="2025-09-08T14:14:49.194" v="1383" actId="20577"/>
        <pc:sldMkLst>
          <pc:docMk/>
          <pc:sldMk cId="3735628336" sldId="276"/>
        </pc:sldMkLst>
        <pc:spChg chg="mod">
          <ac:chgData name="Rebecca Moore" userId="17cee067cccf3f46" providerId="LiveId" clId="{80BAEEFA-1C5E-486F-B57E-DAE52DA43829}" dt="2025-09-08T14:14:49.194" v="1383" actId="20577"/>
          <ac:spMkLst>
            <pc:docMk/>
            <pc:sldMk cId="3735628336" sldId="276"/>
            <ac:spMk id="6" creationId="{458E95BE-81CE-6AF1-F332-72F403DB377F}"/>
          </ac:spMkLst>
        </pc:spChg>
      </pc:sldChg>
      <pc:sldChg chg="modSp mod">
        <pc:chgData name="Rebecca Moore" userId="17cee067cccf3f46" providerId="LiveId" clId="{80BAEEFA-1C5E-486F-B57E-DAE52DA43829}" dt="2025-09-08T14:10:05.601" v="1291" actId="20577"/>
        <pc:sldMkLst>
          <pc:docMk/>
          <pc:sldMk cId="252338143" sldId="278"/>
        </pc:sldMkLst>
        <pc:spChg chg="mod">
          <ac:chgData name="Rebecca Moore" userId="17cee067cccf3f46" providerId="LiveId" clId="{80BAEEFA-1C5E-486F-B57E-DAE52DA43829}" dt="2025-09-08T14:10:05.601" v="1291" actId="20577"/>
          <ac:spMkLst>
            <pc:docMk/>
            <pc:sldMk cId="252338143" sldId="278"/>
            <ac:spMk id="6" creationId="{A3BA4CE8-7F8D-63ED-988C-5B66CA1AFC15}"/>
          </ac:spMkLst>
        </pc:spChg>
      </pc:sldChg>
      <pc:sldChg chg="addSp delSp modSp mod">
        <pc:chgData name="Rebecca Moore" userId="17cee067cccf3f46" providerId="LiveId" clId="{80BAEEFA-1C5E-486F-B57E-DAE52DA43829}" dt="2025-09-12T01:25:47.179" v="1427" actId="1076"/>
        <pc:sldMkLst>
          <pc:docMk/>
          <pc:sldMk cId="3229978422" sldId="279"/>
        </pc:sldMkLst>
        <pc:picChg chg="add mod">
          <ac:chgData name="Rebecca Moore" userId="17cee067cccf3f46" providerId="LiveId" clId="{80BAEEFA-1C5E-486F-B57E-DAE52DA43829}" dt="2025-09-12T01:25:47.179" v="1427" actId="1076"/>
          <ac:picMkLst>
            <pc:docMk/>
            <pc:sldMk cId="3229978422" sldId="279"/>
            <ac:picMk id="3" creationId="{938F08B5-1C59-D81F-AB83-519B34366C25}"/>
          </ac:picMkLst>
        </pc:picChg>
        <pc:picChg chg="del">
          <ac:chgData name="Rebecca Moore" userId="17cee067cccf3f46" providerId="LiveId" clId="{80BAEEFA-1C5E-486F-B57E-DAE52DA43829}" dt="2025-09-12T01:25:36.195" v="1425" actId="478"/>
          <ac:picMkLst>
            <pc:docMk/>
            <pc:sldMk cId="3229978422" sldId="279"/>
            <ac:picMk id="10" creationId="{E3409679-D772-B286-DD66-D640EA7E0BAA}"/>
          </ac:picMkLst>
        </pc:picChg>
      </pc:sldChg>
      <pc:sldChg chg="addSp delSp modSp add mod">
        <pc:chgData name="Rebecca Moore" userId="17cee067cccf3f46" providerId="LiveId" clId="{80BAEEFA-1C5E-486F-B57E-DAE52DA43829}" dt="2025-09-08T14:11:48.691" v="1313" actId="403"/>
        <pc:sldMkLst>
          <pc:docMk/>
          <pc:sldMk cId="3486065427" sldId="280"/>
        </pc:sldMkLst>
        <pc:spChg chg="mod">
          <ac:chgData name="Rebecca Moore" userId="17cee067cccf3f46" providerId="LiveId" clId="{80BAEEFA-1C5E-486F-B57E-DAE52DA43829}" dt="2025-09-04T15:33:53.832" v="1208" actId="120"/>
          <ac:spMkLst>
            <pc:docMk/>
            <pc:sldMk cId="3486065427" sldId="280"/>
            <ac:spMk id="6" creationId="{95906964-D9BD-0B13-AC0A-6709465532AE}"/>
          </ac:spMkLst>
        </pc:spChg>
        <pc:spChg chg="add mod">
          <ac:chgData name="Rebecca Moore" userId="17cee067cccf3f46" providerId="LiveId" clId="{80BAEEFA-1C5E-486F-B57E-DAE52DA43829}" dt="2025-09-04T15:33:27.039" v="1205" actId="1076"/>
          <ac:spMkLst>
            <pc:docMk/>
            <pc:sldMk cId="3486065427" sldId="280"/>
            <ac:spMk id="11" creationId="{711E1EB0-3C5A-F3AF-93CB-FB8F459B0318}"/>
          </ac:spMkLst>
        </pc:spChg>
        <pc:spChg chg="add mod">
          <ac:chgData name="Rebecca Moore" userId="17cee067cccf3f46" providerId="LiveId" clId="{80BAEEFA-1C5E-486F-B57E-DAE52DA43829}" dt="2025-09-08T14:11:48.691" v="1313" actId="403"/>
          <ac:spMkLst>
            <pc:docMk/>
            <pc:sldMk cId="3486065427" sldId="280"/>
            <ac:spMk id="14" creationId="{F89D4EC6-635F-49DC-B7BB-333FEF59254E}"/>
          </ac:spMkLst>
        </pc:spChg>
        <pc:picChg chg="add mod modCrop">
          <ac:chgData name="Rebecca Moore" userId="17cee067cccf3f46" providerId="LiveId" clId="{80BAEEFA-1C5E-486F-B57E-DAE52DA43829}" dt="2025-09-04T15:33:33.087" v="1206" actId="14100"/>
          <ac:picMkLst>
            <pc:docMk/>
            <pc:sldMk cId="3486065427" sldId="280"/>
            <ac:picMk id="7" creationId="{A0D9C967-3BCD-B49C-7795-79DEEEBE5BD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B7646E-8811-423A-9C42-2CBFADA00A96}" type="datetimeFigureOut">
              <a:rPr lang="en-US" smtClean="0"/>
              <a:t>9/11/2025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D677E230-58DD-43ED-96A1-552DDAB53532}" type="datetimeFigureOut">
              <a:rPr lang="en-US" smtClean="0"/>
              <a:pPr/>
              <a:t>9/8/2025</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ltGray">
          <a:xfrm>
            <a:off x="293687" y="0"/>
            <a:ext cx="1619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1" name="Rectangle 10"/>
          <p:cNvSpPr/>
          <p:nvPr/>
        </p:nvSpPr>
        <p:spPr bwMode="gray">
          <a:xfrm>
            <a:off x="1" y="0"/>
            <a:ext cx="293685"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2" name="Rectangle 11"/>
          <p:cNvSpPr/>
          <p:nvPr userDrawn="1"/>
        </p:nvSpPr>
        <p:spPr bwMode="ltGray">
          <a:xfrm>
            <a:off x="455612" y="6477000"/>
            <a:ext cx="11734801" cy="381000"/>
          </a:xfrm>
          <a:prstGeom prst="rect">
            <a:avLst/>
          </a:prstGeom>
          <a:solidFill>
            <a:srgbClr val="7A8E9E">
              <a:alpha val="4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ctrTitle"/>
          </p:nvPr>
        </p:nvSpPr>
        <p:spPr>
          <a:xfrm>
            <a:off x="2428669" y="1600200"/>
            <a:ext cx="832903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8669" y="4344915"/>
            <a:ext cx="7516442"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381795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8" name="Rectangle 7"/>
          <p:cNvSpPr/>
          <p:nvPr/>
        </p:nvSpPr>
        <p:spPr bwMode="ltGray">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9" name="Rectangle 8"/>
          <p:cNvSpPr/>
          <p:nvPr/>
        </p:nvSpPr>
        <p:spPr bwMode="gray">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3" name="Rectangle 12"/>
          <p:cNvSpPr/>
          <p:nvPr/>
        </p:nvSpPr>
        <p:spPr bwMode="black">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a:p>
        </p:txBody>
      </p:sp>
      <p:cxnSp>
        <p:nvCxnSpPr>
          <p:cNvPr id="16" name="Straight Connector 15"/>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436" y="177800"/>
            <a:ext cx="9782801"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200" cap="all" baseline="0">
                <a:solidFill>
                  <a:schemeClr val="tx1"/>
                </a:solidFill>
              </a:defRPr>
            </a:lvl1pPr>
          </a:lstStyle>
          <a:p>
            <a:fld id="{3F394079-42A6-4C94-A6C0-B2D463273FF1}" type="datetime1">
              <a:rPr lang="en-US" smtClean="0"/>
              <a:t>9/8/2025</a:t>
            </a:fld>
            <a:endParaRPr lang="en-US" dirty="0"/>
          </a:p>
        </p:txBody>
      </p:sp>
      <p:sp>
        <p:nvSpPr>
          <p:cNvPr id="5" name="Footer Placeholder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200" cap="all" baseline="0">
                <a:solidFill>
                  <a:schemeClr val="tx1"/>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200" cap="all" baseline="0">
                <a:solidFill>
                  <a:schemeClr val="tx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2054322300"/>
      </p:ext>
    </p:extLst>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ne.google.com/about/plans?g1_landing_page=0" TargetMode="External"/><Relationship Id="rId2" Type="http://schemas.openxmlformats.org/officeDocument/2006/relationships/hyperlink" Target="https://www.microsoft.com/en-us/microsoft-365/onedrive/compare-onedrive-plans"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28669" y="1600201"/>
            <a:ext cx="8329031" cy="1752600"/>
          </a:xfrm>
        </p:spPr>
        <p:txBody>
          <a:bodyPr anchor="b">
            <a:normAutofit/>
          </a:bodyPr>
          <a:lstStyle/>
          <a:p>
            <a:pPr algn="ctr"/>
            <a:r>
              <a:rPr lang="en-US" b="1" dirty="0">
                <a:latin typeface="Aptos Narrow" panose="020B0004020202020204" pitchFamily="34" charset="0"/>
              </a:rPr>
              <a:t>Personal Information Management &amp; Sharing</a:t>
            </a:r>
          </a:p>
        </p:txBody>
      </p:sp>
      <p:sp>
        <p:nvSpPr>
          <p:cNvPr id="4" name="Slide Number Placeholder 3">
            <a:extLst>
              <a:ext uri="{FF2B5EF4-FFF2-40B4-BE49-F238E27FC236}">
                <a16:creationId xmlns:a16="http://schemas.microsoft.com/office/drawing/2014/main" id="{E0099991-F3A4-7D92-B6F8-0664693AB923}"/>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a:t>
            </a:fld>
            <a:endParaRPr lang="en-US" dirty="0"/>
          </a:p>
        </p:txBody>
      </p:sp>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A1DA5E-D9E4-379A-5926-1DE44DB0406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25C6AD-0ADC-5B7C-DB9D-B5D9324C3192}"/>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10</a:t>
            </a:fld>
            <a:endParaRPr lang="en-US" dirty="0"/>
          </a:p>
        </p:txBody>
      </p:sp>
      <p:sp>
        <p:nvSpPr>
          <p:cNvPr id="6" name="Subtitle 5">
            <a:extLst>
              <a:ext uri="{FF2B5EF4-FFF2-40B4-BE49-F238E27FC236}">
                <a16:creationId xmlns:a16="http://schemas.microsoft.com/office/drawing/2014/main" id="{A9739BE9-3BBA-7DBC-6249-DD121B463199}"/>
              </a:ext>
            </a:extLst>
          </p:cNvPr>
          <p:cNvSpPr>
            <a:spLocks noGrp="1"/>
          </p:cNvSpPr>
          <p:nvPr>
            <p:ph type="subTitle" idx="1"/>
          </p:nvPr>
        </p:nvSpPr>
        <p:spPr>
          <a:xfrm>
            <a:off x="1293813" y="304800"/>
            <a:ext cx="9601200" cy="5867400"/>
          </a:xfrm>
        </p:spPr>
        <p:txBody>
          <a:bodyPr>
            <a:normAutofit/>
          </a:bodyPr>
          <a:lstStyle/>
          <a:p>
            <a:pPr marL="457200" indent="-457200" algn="ctr">
              <a:buFont typeface="Arial" panose="020B0604020202020204" pitchFamily="34" charset="0"/>
              <a:buChar char="•"/>
            </a:pPr>
            <a:endParaRPr lang="en-US" b="1" dirty="0"/>
          </a:p>
          <a:p>
            <a:pPr algn="ctr"/>
            <a:r>
              <a:rPr lang="en-US" b="1" dirty="0">
                <a:latin typeface="Aptos Narrow" panose="020B0004020202020204" pitchFamily="34" charset="0"/>
              </a:rPr>
              <a:t>2. FILE MANAGEMENT REPOSITORIES</a:t>
            </a:r>
          </a:p>
          <a:p>
            <a:endParaRPr lang="en-US" dirty="0">
              <a:latin typeface="Aptos Narrow" panose="020B0004020202020204" pitchFamily="34" charset="0"/>
            </a:endParaRPr>
          </a:p>
          <a:p>
            <a:r>
              <a:rPr lang="en-US" sz="2400" dirty="0">
                <a:latin typeface="Aptos Narrow" panose="020B0004020202020204" pitchFamily="34" charset="0"/>
              </a:rPr>
              <a:t>With the advent of the cloud, consider managing and sharing your documents, pictures, video, and other items in apps like the following:</a:t>
            </a:r>
          </a:p>
          <a:p>
            <a:endParaRPr lang="en-US" sz="2400" dirty="0">
              <a:latin typeface="Aptos Narrow" panose="020B0004020202020204" pitchFamily="34" charset="0"/>
            </a:endParaRPr>
          </a:p>
          <a:p>
            <a:pPr marL="822960" lvl="1" indent="-365760" algn="l">
              <a:buFont typeface="Arial" panose="020B0604020202020204" pitchFamily="34" charset="0"/>
              <a:buChar char="•"/>
            </a:pPr>
            <a:r>
              <a:rPr lang="en-US" dirty="0">
                <a:solidFill>
                  <a:schemeClr val="tx1"/>
                </a:solidFill>
                <a:latin typeface="Aptos Narrow" panose="020B0004020202020204" pitchFamily="34" charset="0"/>
              </a:rPr>
              <a:t>OneDrive	</a:t>
            </a:r>
          </a:p>
          <a:p>
            <a:pPr lvl="2" algn="l">
              <a:spcBef>
                <a:spcPts val="300"/>
              </a:spcBef>
            </a:pPr>
            <a:r>
              <a:rPr lang="en-US" dirty="0">
                <a:solidFill>
                  <a:srgbClr val="0000CC"/>
                </a:solidFill>
                <a:latin typeface="Aptos Narrow" panose="020B0004020202020204" pitchFamily="34" charset="0"/>
                <a:hlinkClick r:id="rId2">
                  <a:extLst>
                    <a:ext uri="{A12FA001-AC4F-418D-AE19-62706E023703}">
                      <ahyp:hlinkClr xmlns:ahyp="http://schemas.microsoft.com/office/drawing/2018/hyperlinkcolor" val="tx"/>
                    </a:ext>
                  </a:extLst>
                </a:hlinkClick>
              </a:rPr>
              <a:t>https://www.microsoft.com/en-us/microsoft-365/onedrive/compare-onedrive-plans</a:t>
            </a:r>
            <a:endParaRPr lang="en-US" dirty="0">
              <a:solidFill>
                <a:srgbClr val="0000CC"/>
              </a:solidFill>
              <a:latin typeface="Aptos Narrow" panose="020B0004020202020204" pitchFamily="34" charset="0"/>
            </a:endParaRPr>
          </a:p>
          <a:p>
            <a:pPr marL="822960" lvl="1" indent="-365760" algn="l">
              <a:buFont typeface="Arial" panose="020B0604020202020204" pitchFamily="34" charset="0"/>
              <a:buChar char="•"/>
            </a:pPr>
            <a:endParaRPr lang="en-US" sz="800" dirty="0">
              <a:solidFill>
                <a:schemeClr val="tx1"/>
              </a:solidFill>
              <a:latin typeface="Aptos Narrow" panose="020B0004020202020204" pitchFamily="34" charset="0"/>
            </a:endParaRPr>
          </a:p>
          <a:p>
            <a:pPr marL="822960" lvl="1" indent="-365760" algn="l">
              <a:buFont typeface="Arial" panose="020B0604020202020204" pitchFamily="34" charset="0"/>
              <a:buChar char="•"/>
            </a:pPr>
            <a:r>
              <a:rPr lang="en-US" dirty="0">
                <a:solidFill>
                  <a:schemeClr val="tx1"/>
                </a:solidFill>
                <a:latin typeface="Aptos Narrow" panose="020B0004020202020204" pitchFamily="34" charset="0"/>
              </a:rPr>
              <a:t>Google Drive</a:t>
            </a:r>
          </a:p>
          <a:p>
            <a:pPr lvl="1" algn="l">
              <a:spcBef>
                <a:spcPts val="300"/>
              </a:spcBef>
            </a:pPr>
            <a:r>
              <a:rPr lang="en-US" dirty="0">
                <a:solidFill>
                  <a:srgbClr val="0000CC"/>
                </a:solidFill>
                <a:latin typeface="Aptos Narrow" panose="020B0004020202020204" pitchFamily="34" charset="0"/>
              </a:rPr>
              <a:t>	</a:t>
            </a:r>
            <a:r>
              <a:rPr lang="en-US" sz="2000" dirty="0">
                <a:solidFill>
                  <a:srgbClr val="0000CC"/>
                </a:solidFill>
                <a:latin typeface="Aptos Narrow" panose="020B0004020202020204" pitchFamily="34" charset="0"/>
                <a:hlinkClick r:id="rId3">
                  <a:extLst>
                    <a:ext uri="{A12FA001-AC4F-418D-AE19-62706E023703}">
                      <ahyp:hlinkClr xmlns:ahyp="http://schemas.microsoft.com/office/drawing/2018/hyperlinkcolor" val="tx"/>
                    </a:ext>
                  </a:extLst>
                </a:hlinkClick>
              </a:rPr>
              <a:t>https://one.google.com/about/plans?g1_landing_page=0</a:t>
            </a:r>
            <a:endParaRPr lang="en-US" sz="2000" dirty="0">
              <a:solidFill>
                <a:srgbClr val="0000CC"/>
              </a:solidFill>
              <a:latin typeface="Aptos Narrow" panose="020B0004020202020204" pitchFamily="34" charset="0"/>
            </a:endParaRPr>
          </a:p>
          <a:p>
            <a:pPr marL="822960" lvl="1" indent="-365760" algn="l">
              <a:buFont typeface="Arial" panose="020B0604020202020204" pitchFamily="34" charset="0"/>
              <a:buChar char="•"/>
            </a:pPr>
            <a:endParaRPr lang="en-US" sz="800" dirty="0">
              <a:solidFill>
                <a:schemeClr val="tx1"/>
              </a:solidFill>
              <a:latin typeface="Aptos Narrow" panose="020B0004020202020204" pitchFamily="34" charset="0"/>
            </a:endParaRPr>
          </a:p>
          <a:p>
            <a:pPr marL="822960" lvl="1" indent="-365760" algn="l">
              <a:buFont typeface="Arial" panose="020B0604020202020204" pitchFamily="34" charset="0"/>
              <a:buChar char="•"/>
            </a:pPr>
            <a:r>
              <a:rPr lang="en-US" dirty="0">
                <a:solidFill>
                  <a:schemeClr val="tx1"/>
                </a:solidFill>
                <a:latin typeface="Aptos Narrow" panose="020B0004020202020204" pitchFamily="34" charset="0"/>
              </a:rPr>
              <a:t>iDrive</a:t>
            </a:r>
          </a:p>
          <a:p>
            <a:pPr algn="ctr"/>
            <a:endParaRPr lang="en-US" dirty="0">
              <a:solidFill>
                <a:schemeClr val="tx2"/>
              </a:solidFill>
            </a:endParaRPr>
          </a:p>
          <a:p>
            <a:pPr algn="ctr"/>
            <a:endParaRPr lang="en-US" b="1" dirty="0">
              <a:latin typeface="Aptos Narrow" panose="020B0004020202020204" pitchFamily="34" charset="0"/>
            </a:endParaRPr>
          </a:p>
          <a:p>
            <a:pPr marL="457200" indent="-457200" algn="ctr">
              <a:buFont typeface="Arial" panose="020B0604020202020204" pitchFamily="34" charset="0"/>
              <a:buChar char="•"/>
            </a:pPr>
            <a:endParaRPr lang="en-US" b="1"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092433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CBD253-DCCF-7A5D-560D-0E24F9851FC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88AEE9-696B-97BF-1899-65411F6EF73E}"/>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11</a:t>
            </a:fld>
            <a:endParaRPr lang="en-US" dirty="0"/>
          </a:p>
        </p:txBody>
      </p:sp>
      <p:sp>
        <p:nvSpPr>
          <p:cNvPr id="6" name="Subtitle 5">
            <a:extLst>
              <a:ext uri="{FF2B5EF4-FFF2-40B4-BE49-F238E27FC236}">
                <a16:creationId xmlns:a16="http://schemas.microsoft.com/office/drawing/2014/main" id="{5936C78A-88F4-EEA0-997C-B6C466C438BE}"/>
              </a:ext>
            </a:extLst>
          </p:cNvPr>
          <p:cNvSpPr>
            <a:spLocks noGrp="1"/>
          </p:cNvSpPr>
          <p:nvPr>
            <p:ph type="subTitle" idx="1"/>
          </p:nvPr>
        </p:nvSpPr>
        <p:spPr>
          <a:xfrm>
            <a:off x="1370011" y="228600"/>
            <a:ext cx="10058401" cy="6004560"/>
          </a:xfrm>
        </p:spPr>
        <p:txBody>
          <a:bodyPr>
            <a:normAutofit/>
          </a:bodyPr>
          <a:lstStyle/>
          <a:p>
            <a:pPr algn="ctr"/>
            <a:endParaRPr lang="en-US" b="1" dirty="0">
              <a:latin typeface="Aptos Narrow" panose="020B0004020202020204" pitchFamily="34" charset="0"/>
            </a:endParaRPr>
          </a:p>
          <a:p>
            <a:pPr algn="ctr"/>
            <a:r>
              <a:rPr lang="en-US" b="1" dirty="0">
                <a:latin typeface="Aptos Narrow" panose="020B0004020202020204" pitchFamily="34" charset="0"/>
              </a:rPr>
              <a:t>3. FAMILY PASSWORD MANAGERS</a:t>
            </a:r>
            <a:endParaRPr lang="en-US" dirty="0">
              <a:solidFill>
                <a:schemeClr val="tx2"/>
              </a:solidFill>
              <a:latin typeface="Aptos Narrow" panose="020B0004020202020204" pitchFamily="34" charset="0"/>
            </a:endParaRPr>
          </a:p>
          <a:p>
            <a:pPr algn="ctr"/>
            <a:endParaRPr lang="en-US" sz="2800" b="1" dirty="0">
              <a:latin typeface="Aptos Narrow" panose="020B0004020202020204" pitchFamily="34" charset="0"/>
            </a:endParaRPr>
          </a:p>
          <a:p>
            <a:pPr algn="ctr"/>
            <a:r>
              <a:rPr lang="en-US" sz="2400" b="1" dirty="0">
                <a:latin typeface="Aptos Narrow" panose="020B0004020202020204" pitchFamily="34" charset="0"/>
              </a:rPr>
              <a:t>Various App Options</a:t>
            </a:r>
          </a:p>
          <a:p>
            <a:r>
              <a:rPr lang="en-US" sz="2400" dirty="0">
                <a:latin typeface="Aptos Narrow" panose="020B0004020202020204" pitchFamily="34" charset="0"/>
              </a:rPr>
              <a:t>Below are a few password management apps that are designed for families. Do some research, give a few a trial run, and choose the one that works best for you; however, this presentation will focus on 1Password since it’s the app we’re familiar with and the only one we’ve ever used.</a:t>
            </a:r>
          </a:p>
          <a:p>
            <a:pPr algn="ctr"/>
            <a:endParaRPr lang="en-US" b="1" dirty="0">
              <a:latin typeface="Aptos Narrow" panose="020B0004020202020204" pitchFamily="34" charset="0"/>
            </a:endParaRPr>
          </a:p>
          <a:p>
            <a:pPr marL="457200" indent="-457200" algn="ctr">
              <a:buFont typeface="Arial" panose="020B0604020202020204" pitchFamily="34" charset="0"/>
              <a:buChar char="•"/>
            </a:pPr>
            <a:endParaRPr lang="en-US" b="1" dirty="0">
              <a:latin typeface="Aptos Narrow" panose="020B0004020202020204" pitchFamily="34" charset="0"/>
            </a:endParaRPr>
          </a:p>
          <a:p>
            <a:pPr marL="457200" indent="-457200" algn="ctr">
              <a:buFont typeface="Arial" panose="020B0604020202020204" pitchFamily="34" charset="0"/>
              <a:buChar char="•"/>
            </a:pPr>
            <a:endParaRPr lang="en-US" b="1" dirty="0">
              <a:latin typeface="Aptos Narrow" panose="020B0004020202020204" pitchFamily="34" charset="0"/>
            </a:endParaRPr>
          </a:p>
          <a:p>
            <a:pPr marL="457200" indent="-457200" algn="ctr">
              <a:buFont typeface="Arial" panose="020B0604020202020204" pitchFamily="34" charset="0"/>
              <a:buChar char="•"/>
            </a:pPr>
            <a:endParaRPr lang="en-US" b="1" dirty="0">
              <a:latin typeface="Aptos Narrow" panose="020B0004020202020204" pitchFamily="34" charset="0"/>
            </a:endParaRPr>
          </a:p>
          <a:p>
            <a:pPr marL="457200" indent="-457200" algn="ctr">
              <a:buFont typeface="Arial" panose="020B0604020202020204" pitchFamily="34" charset="0"/>
              <a:buChar char="•"/>
            </a:pPr>
            <a:endParaRPr lang="en-US" b="1" dirty="0">
              <a:latin typeface="Aptos Narrow" panose="020B0004020202020204" pitchFamily="34" charset="0"/>
            </a:endParaRP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graphicFrame>
        <p:nvGraphicFramePr>
          <p:cNvPr id="2" name="Table 1">
            <a:extLst>
              <a:ext uri="{FF2B5EF4-FFF2-40B4-BE49-F238E27FC236}">
                <a16:creationId xmlns:a16="http://schemas.microsoft.com/office/drawing/2014/main" id="{30B4F339-7E47-295F-DD53-22F4994DB898}"/>
              </a:ext>
            </a:extLst>
          </p:cNvPr>
          <p:cNvGraphicFramePr>
            <a:graphicFrameLocks noGrp="1"/>
          </p:cNvGraphicFramePr>
          <p:nvPr>
            <p:extLst>
              <p:ext uri="{D42A27DB-BD31-4B8C-83A1-F6EECF244321}">
                <p14:modId xmlns:p14="http://schemas.microsoft.com/office/powerpoint/2010/main" val="3819175118"/>
              </p:ext>
            </p:extLst>
          </p:nvPr>
        </p:nvGraphicFramePr>
        <p:xfrm>
          <a:off x="1674811" y="3429000"/>
          <a:ext cx="9448800" cy="2286000"/>
        </p:xfrm>
        <a:graphic>
          <a:graphicData uri="http://schemas.openxmlformats.org/drawingml/2006/table">
            <a:tbl>
              <a:tblPr firstRow="1" bandRow="1">
                <a:tableStyleId>{073A0DAA-6AF3-43AB-8588-CEC1D06C72B9}</a:tableStyleId>
              </a:tblPr>
              <a:tblGrid>
                <a:gridCol w="4724400">
                  <a:extLst>
                    <a:ext uri="{9D8B030D-6E8A-4147-A177-3AD203B41FA5}">
                      <a16:colId xmlns:a16="http://schemas.microsoft.com/office/drawing/2014/main" val="3110488476"/>
                    </a:ext>
                  </a:extLst>
                </a:gridCol>
                <a:gridCol w="4724400">
                  <a:extLst>
                    <a:ext uri="{9D8B030D-6E8A-4147-A177-3AD203B41FA5}">
                      <a16:colId xmlns:a16="http://schemas.microsoft.com/office/drawing/2014/main" val="1640494023"/>
                    </a:ext>
                  </a:extLst>
                </a:gridCol>
              </a:tblGrid>
              <a:tr h="370840">
                <a:tc gridSpan="2">
                  <a:txBody>
                    <a:bodyPr/>
                    <a:lstStyle/>
                    <a:p>
                      <a:pPr algn="ctr"/>
                      <a:r>
                        <a:rPr lang="en-US" sz="2400" dirty="0">
                          <a:latin typeface="Aptos Narrow" panose="020B0004020202020204" pitchFamily="34" charset="0"/>
                        </a:rPr>
                        <a:t>PASSWORD MANAGEMENT APPS FOR FAMILIES</a:t>
                      </a:r>
                    </a:p>
                  </a:txBody>
                  <a:tcPr/>
                </a:tc>
                <a:tc hMerge="1">
                  <a:txBody>
                    <a:bodyPr/>
                    <a:lstStyle/>
                    <a:p>
                      <a:endParaRPr dirty="0"/>
                    </a:p>
                  </a:txBody>
                  <a:tcPr/>
                </a:tc>
                <a:extLst>
                  <a:ext uri="{0D108BD9-81ED-4DB2-BD59-A6C34878D82A}">
                    <a16:rowId xmlns:a16="http://schemas.microsoft.com/office/drawing/2014/main" val="4107686431"/>
                  </a:ext>
                </a:extLst>
              </a:tr>
              <a:tr h="370840">
                <a:tc>
                  <a:txBody>
                    <a:bodyPr/>
                    <a:lstStyle/>
                    <a:p>
                      <a:r>
                        <a:rPr lang="en-US" sz="2400" b="1" dirty="0">
                          <a:latin typeface="Aptos Narrow" panose="020B0004020202020204" pitchFamily="34" charset="0"/>
                        </a:rPr>
                        <a:t>1Password </a:t>
                      </a:r>
                      <a:r>
                        <a:rPr lang="en-US" sz="1800" dirty="0">
                          <a:latin typeface="Aptos Narrow" panose="020B0004020202020204" pitchFamily="34" charset="0"/>
                        </a:rPr>
                        <a:t> (about $60 yr or $12 yr per family)</a:t>
                      </a:r>
                      <a:endParaRPr lang="en-US" sz="2400" dirty="0">
                        <a:latin typeface="Aptos Narrow" panose="020B0004020202020204" pitchFamily="34" charset="0"/>
                      </a:endParaRPr>
                    </a:p>
                  </a:txBody>
                  <a:tcPr/>
                </a:tc>
                <a:tc>
                  <a:txBody>
                    <a:bodyPr/>
                    <a:lstStyle/>
                    <a:p>
                      <a:r>
                        <a:rPr lang="en-US" sz="2400" dirty="0">
                          <a:latin typeface="Aptos Narrow" panose="020B0004020202020204" pitchFamily="34" charset="0"/>
                        </a:rPr>
                        <a:t>Proton Pass</a:t>
                      </a:r>
                    </a:p>
                  </a:txBody>
                  <a:tcPr/>
                </a:tc>
                <a:extLst>
                  <a:ext uri="{0D108BD9-81ED-4DB2-BD59-A6C34878D82A}">
                    <a16:rowId xmlns:a16="http://schemas.microsoft.com/office/drawing/2014/main" val="3739805461"/>
                  </a:ext>
                </a:extLst>
              </a:tr>
              <a:tr h="370840">
                <a:tc>
                  <a:txBody>
                    <a:bodyPr/>
                    <a:lstStyle/>
                    <a:p>
                      <a:r>
                        <a:rPr lang="en-US" sz="2400" dirty="0">
                          <a:latin typeface="Aptos Narrow" panose="020B0004020202020204" pitchFamily="34" charset="0"/>
                        </a:rPr>
                        <a:t>LastPass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err="1">
                          <a:latin typeface="Aptos Narrow" panose="020B0004020202020204" pitchFamily="34" charset="0"/>
                        </a:rPr>
                        <a:t>Bitwarden</a:t>
                      </a:r>
                      <a:endParaRPr lang="en-US" sz="2400" dirty="0">
                        <a:latin typeface="Aptos Narrow" panose="020B0004020202020204" pitchFamily="34" charset="0"/>
                      </a:endParaRPr>
                    </a:p>
                  </a:txBody>
                  <a:tcPr/>
                </a:tc>
                <a:extLst>
                  <a:ext uri="{0D108BD9-81ED-4DB2-BD59-A6C34878D82A}">
                    <a16:rowId xmlns:a16="http://schemas.microsoft.com/office/drawing/2014/main" val="3317642352"/>
                  </a:ext>
                </a:extLst>
              </a:tr>
              <a:tr h="370840">
                <a:tc>
                  <a:txBody>
                    <a:bodyPr/>
                    <a:lstStyle/>
                    <a:p>
                      <a:r>
                        <a:rPr lang="en-US" sz="2400" dirty="0">
                          <a:latin typeface="Aptos Narrow" panose="020B0004020202020204" pitchFamily="34" charset="0"/>
                        </a:rPr>
                        <a:t>RoboForm</a:t>
                      </a:r>
                    </a:p>
                  </a:txBody>
                  <a:tcPr/>
                </a:tc>
                <a:tc>
                  <a:txBody>
                    <a:bodyPr/>
                    <a:lstStyle/>
                    <a:p>
                      <a:r>
                        <a:rPr lang="en-US" sz="2400" dirty="0" err="1">
                          <a:latin typeface="Aptos Narrow" panose="020B0004020202020204" pitchFamily="34" charset="0"/>
                        </a:rPr>
                        <a:t>Nordpass</a:t>
                      </a:r>
                      <a:endParaRPr lang="en-US" sz="2400" dirty="0">
                        <a:latin typeface="Aptos Narrow" panose="020B0004020202020204" pitchFamily="34" charset="0"/>
                      </a:endParaRPr>
                    </a:p>
                  </a:txBody>
                  <a:tcPr/>
                </a:tc>
                <a:extLst>
                  <a:ext uri="{0D108BD9-81ED-4DB2-BD59-A6C34878D82A}">
                    <a16:rowId xmlns:a16="http://schemas.microsoft.com/office/drawing/2014/main" val="3362559619"/>
                  </a:ext>
                </a:extLst>
              </a:tr>
              <a:tr h="370840">
                <a:tc>
                  <a:txBody>
                    <a:bodyPr/>
                    <a:lstStyle/>
                    <a:p>
                      <a:r>
                        <a:rPr lang="en-US" sz="2400" dirty="0">
                          <a:latin typeface="Aptos Narrow" panose="020B0004020202020204" pitchFamily="34" charset="0"/>
                        </a:rPr>
                        <a:t>     And there are a few others . . .</a:t>
                      </a:r>
                    </a:p>
                  </a:txBody>
                  <a:tcPr/>
                </a:tc>
                <a:tc>
                  <a:txBody>
                    <a:bodyPr/>
                    <a:lstStyle/>
                    <a:p>
                      <a:endParaRPr lang="en-US" sz="2400" dirty="0">
                        <a:latin typeface="Aptos Narrow" panose="020B0004020202020204" pitchFamily="34" charset="0"/>
                      </a:endParaRPr>
                    </a:p>
                  </a:txBody>
                  <a:tcPr/>
                </a:tc>
                <a:extLst>
                  <a:ext uri="{0D108BD9-81ED-4DB2-BD59-A6C34878D82A}">
                    <a16:rowId xmlns:a16="http://schemas.microsoft.com/office/drawing/2014/main" val="3965071892"/>
                  </a:ext>
                </a:extLst>
              </a:tr>
            </a:tbl>
          </a:graphicData>
        </a:graphic>
      </p:graphicFrame>
    </p:spTree>
    <p:extLst>
      <p:ext uri="{BB962C8B-B14F-4D97-AF65-F5344CB8AC3E}">
        <p14:creationId xmlns:p14="http://schemas.microsoft.com/office/powerpoint/2010/main" val="253834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DA1B2C-648F-8667-F383-6FF1784DA87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D1F246-9289-EC58-D29F-CA07F59EB116}"/>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12</a:t>
            </a:fld>
            <a:endParaRPr lang="en-US" dirty="0"/>
          </a:p>
        </p:txBody>
      </p:sp>
      <p:sp>
        <p:nvSpPr>
          <p:cNvPr id="6" name="Subtitle 5">
            <a:extLst>
              <a:ext uri="{FF2B5EF4-FFF2-40B4-BE49-F238E27FC236}">
                <a16:creationId xmlns:a16="http://schemas.microsoft.com/office/drawing/2014/main" id="{820AC9E9-8B74-990B-87FA-3C2B9A1C7A51}"/>
              </a:ext>
            </a:extLst>
          </p:cNvPr>
          <p:cNvSpPr>
            <a:spLocks noGrp="1"/>
          </p:cNvSpPr>
          <p:nvPr>
            <p:ph type="subTitle" idx="1"/>
          </p:nvPr>
        </p:nvSpPr>
        <p:spPr>
          <a:xfrm>
            <a:off x="1141412" y="228600"/>
            <a:ext cx="10363200" cy="5638800"/>
          </a:xfrm>
        </p:spPr>
        <p:txBody>
          <a:bodyPr>
            <a:normAutofit/>
          </a:bodyPr>
          <a:lstStyle/>
          <a:p>
            <a:pPr algn="ctr"/>
            <a:endParaRPr lang="en-US" b="1" dirty="0">
              <a:latin typeface="Aptos Narrow" panose="020B0004020202020204" pitchFamily="34" charset="0"/>
            </a:endParaRPr>
          </a:p>
          <a:p>
            <a:pPr algn="ctr"/>
            <a:r>
              <a:rPr lang="en-US" b="1" dirty="0">
                <a:latin typeface="Aptos Narrow" panose="020B0004020202020204" pitchFamily="34" charset="0"/>
              </a:rPr>
              <a:t>3. FAMILY PASSWORD MANAGERS</a:t>
            </a:r>
            <a:endParaRPr lang="en-US" dirty="0">
              <a:solidFill>
                <a:schemeClr val="tx2"/>
              </a:solidFill>
              <a:latin typeface="Aptos Narrow" panose="020B0004020202020204" pitchFamily="34" charset="0"/>
            </a:endParaRPr>
          </a:p>
          <a:p>
            <a:pPr algn="ctr"/>
            <a:endParaRPr lang="en-US" b="1" dirty="0">
              <a:latin typeface="Aptos Narrow" panose="020B0004020202020204" pitchFamily="34" charset="0"/>
            </a:endParaRPr>
          </a:p>
          <a:p>
            <a:pPr algn="ctr"/>
            <a:r>
              <a:rPr lang="en-US" sz="2800" b="1" dirty="0">
                <a:latin typeface="Aptos Narrow" panose="020B0004020202020204" pitchFamily="34" charset="0"/>
              </a:rPr>
              <a:t>1Password Features</a:t>
            </a:r>
          </a:p>
          <a:p>
            <a:pPr marL="365760" indent="-365760">
              <a:spcAft>
                <a:spcPts val="600"/>
              </a:spcAft>
              <a:buFont typeface="Arial" panose="020B0604020202020204" pitchFamily="34" charset="0"/>
              <a:buChar char="•"/>
            </a:pPr>
            <a:r>
              <a:rPr lang="en-US" sz="2400" dirty="0">
                <a:latin typeface="Aptos Narrow" panose="020B0004020202020204" pitchFamily="34" charset="0"/>
              </a:rPr>
              <a:t>Family Plan of 5 users, with minimal charge for additional users</a:t>
            </a:r>
          </a:p>
          <a:p>
            <a:pPr marL="365760" indent="-365760">
              <a:spcAft>
                <a:spcPts val="600"/>
              </a:spcAft>
              <a:buFont typeface="Arial" panose="020B0604020202020204" pitchFamily="34" charset="0"/>
              <a:buChar char="•"/>
            </a:pPr>
            <a:r>
              <a:rPr lang="en-US" sz="2400" dirty="0">
                <a:latin typeface="Aptos Narrow" panose="020B0004020202020204" pitchFamily="34" charset="0"/>
              </a:rPr>
              <a:t>Allows for individual and shared vaults</a:t>
            </a:r>
          </a:p>
          <a:p>
            <a:pPr marL="365760" indent="-365760">
              <a:spcAft>
                <a:spcPts val="600"/>
              </a:spcAft>
              <a:buFont typeface="Arial" panose="020B0604020202020204" pitchFamily="34" charset="0"/>
              <a:buChar char="•"/>
            </a:pPr>
            <a:r>
              <a:rPr lang="en-US" sz="2400" dirty="0">
                <a:latin typeface="Aptos Narrow" panose="020B0004020202020204" pitchFamily="34" charset="0"/>
              </a:rPr>
              <a:t>Can be used to store secure info beyond just passwords</a:t>
            </a:r>
          </a:p>
          <a:p>
            <a:pPr marL="365760" indent="-365760">
              <a:spcAft>
                <a:spcPts val="600"/>
              </a:spcAft>
              <a:buFont typeface="Arial" panose="020B0604020202020204" pitchFamily="34" charset="0"/>
              <a:buChar char="•"/>
            </a:pPr>
            <a:r>
              <a:rPr lang="en-US" sz="2400" dirty="0">
                <a:latin typeface="Aptos Narrow" panose="020B0004020202020204" pitchFamily="34" charset="0"/>
              </a:rPr>
              <a:t>Watchtower section shows:</a:t>
            </a:r>
          </a:p>
          <a:p>
            <a:pPr marL="971550" lvl="1" indent="-365760" algn="l">
              <a:spcBef>
                <a:spcPts val="0"/>
              </a:spcBef>
              <a:spcAft>
                <a:spcPts val="600"/>
              </a:spcAft>
              <a:buFont typeface="Arial" panose="020B0604020202020204" pitchFamily="34" charset="0"/>
              <a:buChar char="•"/>
            </a:pPr>
            <a:r>
              <a:rPr lang="en-US" dirty="0">
                <a:solidFill>
                  <a:schemeClr val="tx1"/>
                </a:solidFill>
                <a:latin typeface="Aptos Narrow" panose="020B0004020202020204" pitchFamily="34" charset="0"/>
              </a:rPr>
              <a:t>Password strength  (16 characters: U/L Case, numbers, special characters)</a:t>
            </a:r>
          </a:p>
          <a:p>
            <a:pPr marL="971550" lvl="1" indent="-365760" algn="l">
              <a:spcBef>
                <a:spcPts val="0"/>
              </a:spcBef>
              <a:spcAft>
                <a:spcPts val="600"/>
              </a:spcAft>
              <a:buFont typeface="Arial" panose="020B0604020202020204" pitchFamily="34" charset="0"/>
              <a:buChar char="•"/>
            </a:pPr>
            <a:r>
              <a:rPr lang="en-US" dirty="0">
                <a:solidFill>
                  <a:schemeClr val="tx1"/>
                </a:solidFill>
                <a:latin typeface="Aptos Narrow" panose="020B0004020202020204" pitchFamily="34" charset="0"/>
              </a:rPr>
              <a:t>Sites that provide Passkeys and 2-Factor Authentication</a:t>
            </a:r>
          </a:p>
          <a:p>
            <a:pPr marL="514350" indent="-51435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11825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0F8F24-2F68-7162-0076-04B43E3B9F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B34317-934E-DC8E-F019-EF0A7A05E806}"/>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13</a:t>
            </a:fld>
            <a:endParaRPr lang="en-US" dirty="0"/>
          </a:p>
        </p:txBody>
      </p:sp>
      <p:sp>
        <p:nvSpPr>
          <p:cNvPr id="6" name="Subtitle 5">
            <a:extLst>
              <a:ext uri="{FF2B5EF4-FFF2-40B4-BE49-F238E27FC236}">
                <a16:creationId xmlns:a16="http://schemas.microsoft.com/office/drawing/2014/main" id="{95906964-D9BD-0B13-AC0A-6709465532AE}"/>
              </a:ext>
            </a:extLst>
          </p:cNvPr>
          <p:cNvSpPr>
            <a:spLocks noGrp="1"/>
          </p:cNvSpPr>
          <p:nvPr>
            <p:ph type="subTitle" idx="1"/>
          </p:nvPr>
        </p:nvSpPr>
        <p:spPr>
          <a:xfrm>
            <a:off x="1141412" y="228600"/>
            <a:ext cx="10363200" cy="5638800"/>
          </a:xfrm>
        </p:spPr>
        <p:txBody>
          <a:bodyPr>
            <a:normAutofit/>
          </a:bodyPr>
          <a:lstStyle/>
          <a:p>
            <a:r>
              <a:rPr lang="en-US" b="1" dirty="0">
                <a:latin typeface="Aptos Narrow" panose="020B0004020202020204" pitchFamily="34" charset="0"/>
              </a:rPr>
              <a:t>ABOUT PASSWORD STRENGTH</a:t>
            </a:r>
          </a:p>
          <a:p>
            <a:pPr algn="ctr"/>
            <a:endParaRPr lang="en-US" b="1" dirty="0">
              <a:latin typeface="Aptos Narrow" panose="020B0004020202020204" pitchFamily="34" charset="0"/>
            </a:endParaRPr>
          </a:p>
          <a:p>
            <a:pPr algn="ctr"/>
            <a:endParaRPr lang="en-US" b="1" dirty="0">
              <a:latin typeface="Aptos Narrow" panose="020B0004020202020204" pitchFamily="34" charset="0"/>
            </a:endParaRPr>
          </a:p>
          <a:p>
            <a:pPr marL="514350" indent="-51435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A0D9C967-3BCD-B49C-7795-79DEEEBE5BDA}"/>
              </a:ext>
            </a:extLst>
          </p:cNvPr>
          <p:cNvPicPr>
            <a:picLocks noChangeAspect="1"/>
          </p:cNvPicPr>
          <p:nvPr/>
        </p:nvPicPr>
        <p:blipFill>
          <a:blip r:embed="rId2"/>
          <a:srcRect b="10327"/>
          <a:stretch>
            <a:fillRect/>
          </a:stretch>
        </p:blipFill>
        <p:spPr>
          <a:xfrm>
            <a:off x="912811" y="685800"/>
            <a:ext cx="8155013" cy="5465596"/>
          </a:xfrm>
          <a:prstGeom prst="rect">
            <a:avLst/>
          </a:prstGeom>
        </p:spPr>
      </p:pic>
      <p:sp>
        <p:nvSpPr>
          <p:cNvPr id="11" name="TextBox 10">
            <a:extLst>
              <a:ext uri="{FF2B5EF4-FFF2-40B4-BE49-F238E27FC236}">
                <a16:creationId xmlns:a16="http://schemas.microsoft.com/office/drawing/2014/main" id="{711E1EB0-3C5A-F3AF-93CB-FB8F459B0318}"/>
              </a:ext>
            </a:extLst>
          </p:cNvPr>
          <p:cNvSpPr txBox="1"/>
          <p:nvPr/>
        </p:nvSpPr>
        <p:spPr>
          <a:xfrm>
            <a:off x="7978736" y="6065008"/>
            <a:ext cx="3886200" cy="230832"/>
          </a:xfrm>
          <a:prstGeom prst="rect">
            <a:avLst/>
          </a:prstGeom>
          <a:noFill/>
        </p:spPr>
        <p:txBody>
          <a:bodyPr wrap="square">
            <a:spAutoFit/>
          </a:bodyPr>
          <a:lstStyle/>
          <a:p>
            <a:r>
              <a:rPr lang="en-US" sz="900" dirty="0"/>
              <a:t>https://www.hivesystems.com/blog/are-your-passwords-in-the-green</a:t>
            </a:r>
          </a:p>
        </p:txBody>
      </p:sp>
      <p:sp>
        <p:nvSpPr>
          <p:cNvPr id="14" name="TextBox 13">
            <a:extLst>
              <a:ext uri="{FF2B5EF4-FFF2-40B4-BE49-F238E27FC236}">
                <a16:creationId xmlns:a16="http://schemas.microsoft.com/office/drawing/2014/main" id="{F89D4EC6-635F-49DC-B7BB-333FEF59254E}"/>
              </a:ext>
            </a:extLst>
          </p:cNvPr>
          <p:cNvSpPr txBox="1"/>
          <p:nvPr/>
        </p:nvSpPr>
        <p:spPr>
          <a:xfrm>
            <a:off x="9447212" y="1600200"/>
            <a:ext cx="1522389" cy="2031325"/>
          </a:xfrm>
          <a:prstGeom prst="rect">
            <a:avLst/>
          </a:prstGeom>
          <a:noFill/>
        </p:spPr>
        <p:txBody>
          <a:bodyPr wrap="square">
            <a:spAutoFit/>
          </a:bodyPr>
          <a:lstStyle/>
          <a:p>
            <a:r>
              <a:rPr lang="en-US" dirty="0"/>
              <a:t>How quickly a hacker with a number of tools at their disposal can crack your password</a:t>
            </a:r>
          </a:p>
        </p:txBody>
      </p:sp>
    </p:spTree>
    <p:extLst>
      <p:ext uri="{BB962C8B-B14F-4D97-AF65-F5344CB8AC3E}">
        <p14:creationId xmlns:p14="http://schemas.microsoft.com/office/powerpoint/2010/main" val="3486065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951D28-5F69-F172-FB9E-F522943B217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E40540-1C4B-4254-0B11-228207F3FBA9}"/>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14</a:t>
            </a:fld>
            <a:endParaRPr lang="en-US" dirty="0"/>
          </a:p>
        </p:txBody>
      </p:sp>
      <p:sp>
        <p:nvSpPr>
          <p:cNvPr id="6" name="Subtitle 5">
            <a:extLst>
              <a:ext uri="{FF2B5EF4-FFF2-40B4-BE49-F238E27FC236}">
                <a16:creationId xmlns:a16="http://schemas.microsoft.com/office/drawing/2014/main" id="{5EE04228-34A9-E3F0-9B8E-68AB4EB996E8}"/>
              </a:ext>
            </a:extLst>
          </p:cNvPr>
          <p:cNvSpPr>
            <a:spLocks noGrp="1"/>
          </p:cNvSpPr>
          <p:nvPr>
            <p:ph type="subTitle" idx="1"/>
          </p:nvPr>
        </p:nvSpPr>
        <p:spPr>
          <a:xfrm>
            <a:off x="684212" y="228600"/>
            <a:ext cx="11048999" cy="5981700"/>
          </a:xfrm>
          <a:ln>
            <a:solidFill>
              <a:schemeClr val="tx1"/>
            </a:solidFill>
          </a:ln>
        </p:spPr>
        <p:txBody>
          <a:bodyPr>
            <a:normAutofit/>
          </a:bodyPr>
          <a:lstStyle/>
          <a:p>
            <a:pPr algn="ctr"/>
            <a:endParaRPr lang="en-US" b="1" dirty="0">
              <a:latin typeface="Aptos Narrow" panose="020B0004020202020204" pitchFamily="34" charset="0"/>
            </a:endParaRPr>
          </a:p>
          <a:p>
            <a:pPr algn="ctr"/>
            <a:r>
              <a:rPr lang="en-US" b="1" dirty="0">
                <a:latin typeface="Aptos Narrow" panose="020B0004020202020204" pitchFamily="34" charset="0"/>
              </a:rPr>
              <a:t>3. FAMILY PASSWORD MANAGERS</a:t>
            </a:r>
          </a:p>
          <a:p>
            <a:pPr algn="ctr"/>
            <a:endParaRPr lang="en-US" sz="2400" b="1" dirty="0">
              <a:latin typeface="Aptos Narrow" panose="020B0004020202020204" pitchFamily="34" charset="0"/>
            </a:endParaRPr>
          </a:p>
          <a:p>
            <a:pPr algn="ctr"/>
            <a:r>
              <a:rPr lang="en-US" sz="2800" b="1" dirty="0">
                <a:latin typeface="Aptos Narrow" panose="020B0004020202020204" pitchFamily="34" charset="0"/>
              </a:rPr>
              <a:t>1Password Item Types</a:t>
            </a:r>
          </a:p>
          <a:p>
            <a:r>
              <a:rPr lang="en-US" sz="2400" dirty="0">
                <a:latin typeface="Aptos Narrow" panose="020B0004020202020204" pitchFamily="34" charset="0"/>
              </a:rPr>
              <a:t>Besides creating and sharing login info for all your accounts using the </a:t>
            </a:r>
            <a:r>
              <a:rPr lang="en-US" sz="2400" b="1" dirty="0">
                <a:latin typeface="Aptos Narrow" panose="020B0004020202020204" pitchFamily="34" charset="0"/>
              </a:rPr>
              <a:t>Login</a:t>
            </a:r>
            <a:r>
              <a:rPr lang="en-US" sz="2400" dirty="0">
                <a:latin typeface="Aptos Narrow" panose="020B0004020202020204" pitchFamily="34" charset="0"/>
              </a:rPr>
              <a:t> item type, you can also store data for the </a:t>
            </a:r>
            <a:r>
              <a:rPr lang="en-US" sz="2400" b="1" dirty="0">
                <a:latin typeface="Aptos Narrow" panose="020B0004020202020204" pitchFamily="34" charset="0"/>
              </a:rPr>
              <a:t>Item Types </a:t>
            </a:r>
            <a:r>
              <a:rPr lang="en-US" sz="2400" dirty="0">
                <a:latin typeface="Aptos Narrow" panose="020B0004020202020204" pitchFamily="34" charset="0"/>
              </a:rPr>
              <a:t>shown in the table below. And, you can add </a:t>
            </a:r>
            <a:r>
              <a:rPr lang="en-US" sz="2400" b="1" dirty="0">
                <a:latin typeface="Aptos Narrow" panose="020B0004020202020204" pitchFamily="34" charset="0"/>
              </a:rPr>
              <a:t>Tags</a:t>
            </a:r>
            <a:r>
              <a:rPr lang="en-US" sz="2400" dirty="0">
                <a:latin typeface="Aptos Narrow" panose="020B0004020202020204" pitchFamily="34" charset="0"/>
              </a:rPr>
              <a:t> to </a:t>
            </a:r>
            <a:r>
              <a:rPr lang="en-US" sz="2400" b="1" dirty="0">
                <a:latin typeface="Aptos Narrow" panose="020B0004020202020204" pitchFamily="34" charset="0"/>
              </a:rPr>
              <a:t>Item Types </a:t>
            </a:r>
            <a:r>
              <a:rPr lang="en-US" sz="2400" dirty="0">
                <a:latin typeface="Aptos Narrow" panose="020B0004020202020204" pitchFamily="34" charset="0"/>
              </a:rPr>
              <a:t>– both of which can be used to filter your list of </a:t>
            </a:r>
            <a:r>
              <a:rPr lang="en-US" sz="2400" b="1" dirty="0">
                <a:latin typeface="Aptos Narrow" panose="020B0004020202020204" pitchFamily="34" charset="0"/>
              </a:rPr>
              <a:t>Item Types </a:t>
            </a:r>
            <a:r>
              <a:rPr lang="en-US" sz="2400" dirty="0">
                <a:latin typeface="Aptos Narrow" panose="020B0004020202020204" pitchFamily="34" charset="0"/>
              </a:rPr>
              <a:t>in the app.</a:t>
            </a:r>
          </a:p>
          <a:p>
            <a:pPr algn="ctr"/>
            <a:endParaRPr lang="en-US" b="1" dirty="0">
              <a:latin typeface="Aptos Narrow" panose="020B0004020202020204" pitchFamily="34" charset="0"/>
            </a:endParaRPr>
          </a:p>
          <a:p>
            <a:pPr algn="ctr"/>
            <a:endParaRPr lang="en-US" b="1" dirty="0">
              <a:latin typeface="Aptos Narrow" panose="020B0004020202020204" pitchFamily="34" charset="0"/>
            </a:endParaRPr>
          </a:p>
          <a:p>
            <a:pPr marL="514350" indent="-51435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graphicFrame>
        <p:nvGraphicFramePr>
          <p:cNvPr id="5" name="Table 4">
            <a:extLst>
              <a:ext uri="{FF2B5EF4-FFF2-40B4-BE49-F238E27FC236}">
                <a16:creationId xmlns:a16="http://schemas.microsoft.com/office/drawing/2014/main" id="{A3CC2413-7740-67A6-1355-40915762FD91}"/>
              </a:ext>
            </a:extLst>
          </p:cNvPr>
          <p:cNvGraphicFramePr>
            <a:graphicFrameLocks noGrp="1"/>
          </p:cNvGraphicFramePr>
          <p:nvPr>
            <p:extLst>
              <p:ext uri="{D42A27DB-BD31-4B8C-83A1-F6EECF244321}">
                <p14:modId xmlns:p14="http://schemas.microsoft.com/office/powerpoint/2010/main" val="3786189738"/>
              </p:ext>
            </p:extLst>
          </p:nvPr>
        </p:nvGraphicFramePr>
        <p:xfrm>
          <a:off x="835021" y="3429000"/>
          <a:ext cx="10469880" cy="2590800"/>
        </p:xfrm>
        <a:graphic>
          <a:graphicData uri="http://schemas.openxmlformats.org/drawingml/2006/table">
            <a:tbl>
              <a:tblPr firstRow="1" bandRow="1">
                <a:tableStyleId>{073A0DAA-6AF3-43AB-8588-CEC1D06C72B9}</a:tableStyleId>
              </a:tblPr>
              <a:tblGrid>
                <a:gridCol w="2560320">
                  <a:extLst>
                    <a:ext uri="{9D8B030D-6E8A-4147-A177-3AD203B41FA5}">
                      <a16:colId xmlns:a16="http://schemas.microsoft.com/office/drawing/2014/main" val="3465850209"/>
                    </a:ext>
                  </a:extLst>
                </a:gridCol>
                <a:gridCol w="2560320">
                  <a:extLst>
                    <a:ext uri="{9D8B030D-6E8A-4147-A177-3AD203B41FA5}">
                      <a16:colId xmlns:a16="http://schemas.microsoft.com/office/drawing/2014/main" val="2705546899"/>
                    </a:ext>
                  </a:extLst>
                </a:gridCol>
                <a:gridCol w="228600">
                  <a:extLst>
                    <a:ext uri="{9D8B030D-6E8A-4147-A177-3AD203B41FA5}">
                      <a16:colId xmlns:a16="http://schemas.microsoft.com/office/drawing/2014/main" val="2009635863"/>
                    </a:ext>
                  </a:extLst>
                </a:gridCol>
                <a:gridCol w="2560320">
                  <a:extLst>
                    <a:ext uri="{9D8B030D-6E8A-4147-A177-3AD203B41FA5}">
                      <a16:colId xmlns:a16="http://schemas.microsoft.com/office/drawing/2014/main" val="1373783499"/>
                    </a:ext>
                  </a:extLst>
                </a:gridCol>
                <a:gridCol w="2560320">
                  <a:extLst>
                    <a:ext uri="{9D8B030D-6E8A-4147-A177-3AD203B41FA5}">
                      <a16:colId xmlns:a16="http://schemas.microsoft.com/office/drawing/2014/main" val="3157427429"/>
                    </a:ext>
                  </a:extLst>
                </a:gridCol>
              </a:tblGrid>
              <a:tr h="370840">
                <a:tc gridSpan="2">
                  <a:txBody>
                    <a:bodyPr/>
                    <a:lstStyle/>
                    <a:p>
                      <a:pPr algn="ctr"/>
                      <a:r>
                        <a:rPr lang="en-US" b="1" dirty="0">
                          <a:solidFill>
                            <a:srgbClr val="00FF00"/>
                          </a:solidFill>
                        </a:rPr>
                        <a:t>TYPES WE USE OFTEN</a:t>
                      </a:r>
                    </a:p>
                  </a:txBody>
                  <a:tcPr>
                    <a:solidFill>
                      <a:schemeClr val="tx2"/>
                    </a:solidFill>
                  </a:tcPr>
                </a:tc>
                <a:tc hMerge="1">
                  <a:txBody>
                    <a:bodyPr/>
                    <a:lstStyle/>
                    <a:p>
                      <a:endParaRPr lang="en-US"/>
                    </a:p>
                  </a:txBody>
                  <a:tcPr/>
                </a:tc>
                <a:tc>
                  <a:txBody>
                    <a:bodyPr/>
                    <a:lstStyle/>
                    <a:p>
                      <a:pPr algn="ctr"/>
                      <a:endParaRPr lang="en-US" b="1" dirty="0"/>
                    </a:p>
                  </a:txBody>
                  <a:tcPr>
                    <a:solidFill>
                      <a:schemeClr val="bg1"/>
                    </a:solidFill>
                  </a:tcPr>
                </a:tc>
                <a:tc gridSpan="2">
                  <a:txBody>
                    <a:bodyPr/>
                    <a:lstStyle/>
                    <a:p>
                      <a:pPr algn="ctr"/>
                      <a:r>
                        <a:rPr lang="en-US" b="1" dirty="0">
                          <a:solidFill>
                            <a:srgbClr val="FF4747"/>
                          </a:solidFill>
                        </a:rPr>
                        <a:t>OTHER AVAILABLE TYPES</a:t>
                      </a:r>
                    </a:p>
                  </a:txBody>
                  <a:tcPr>
                    <a:solidFill>
                      <a:schemeClr val="tx2"/>
                    </a:solidFill>
                  </a:tcPr>
                </a:tc>
                <a:tc hMerge="1">
                  <a:txBody>
                    <a:bodyPr/>
                    <a:lstStyle/>
                    <a:p>
                      <a:endParaRPr lang="en-US"/>
                    </a:p>
                  </a:txBody>
                  <a:tcPr/>
                </a:tc>
                <a:extLst>
                  <a:ext uri="{0D108BD9-81ED-4DB2-BD59-A6C34878D82A}">
                    <a16:rowId xmlns:a16="http://schemas.microsoft.com/office/drawing/2014/main" val="52681608"/>
                  </a:ext>
                </a:extLst>
              </a:tr>
              <a:tr h="370840">
                <a:tc>
                  <a:txBody>
                    <a:bodyPr/>
                    <a:lstStyle/>
                    <a:p>
                      <a:r>
                        <a:rPr lang="en-US" dirty="0"/>
                        <a:t>Login</a:t>
                      </a:r>
                    </a:p>
                  </a:txBody>
                  <a:tcPr marL="18288" marR="18288"/>
                </a:tc>
                <a:tc>
                  <a:txBody>
                    <a:bodyPr/>
                    <a:lstStyle/>
                    <a:p>
                      <a:r>
                        <a:rPr lang="en-US" dirty="0"/>
                        <a:t>Document </a:t>
                      </a:r>
                      <a:r>
                        <a:rPr lang="en-US" sz="1400" dirty="0"/>
                        <a:t>(attachments)</a:t>
                      </a:r>
                      <a:endParaRPr lang="en-US" dirty="0"/>
                    </a:p>
                  </a:txBody>
                  <a:tcPr marL="18288" marR="18288"/>
                </a:tc>
                <a:tc>
                  <a:txBody>
                    <a:bodyPr/>
                    <a:lstStyle/>
                    <a:p>
                      <a:endParaRPr lang="en-US" dirty="0"/>
                    </a:p>
                  </a:txBody>
                  <a:tcPr>
                    <a:solidFill>
                      <a:schemeClr val="bg1"/>
                    </a:solidFill>
                  </a:tcPr>
                </a:tc>
                <a:tc>
                  <a:txBody>
                    <a:bodyPr/>
                    <a:lstStyle/>
                    <a:p>
                      <a:r>
                        <a:rPr lang="en-US" dirty="0"/>
                        <a:t>Email Account</a:t>
                      </a:r>
                    </a:p>
                  </a:txBody>
                  <a:tcPr marL="18288" marR="18288"/>
                </a:tc>
                <a:tc>
                  <a:txBody>
                    <a:bodyPr/>
                    <a:lstStyle/>
                    <a:p>
                      <a:r>
                        <a:rPr lang="en-US" dirty="0"/>
                        <a:t>SSH Key</a:t>
                      </a:r>
                    </a:p>
                  </a:txBody>
                  <a:tcPr marL="18288" marR="18288"/>
                </a:tc>
                <a:extLst>
                  <a:ext uri="{0D108BD9-81ED-4DB2-BD59-A6C34878D82A}">
                    <a16:rowId xmlns:a16="http://schemas.microsoft.com/office/drawing/2014/main" val="1804583542"/>
                  </a:ext>
                </a:extLst>
              </a:tr>
              <a:tr h="370840">
                <a:tc>
                  <a:txBody>
                    <a:bodyPr/>
                    <a:lstStyle/>
                    <a:p>
                      <a:r>
                        <a:rPr lang="en-US" dirty="0"/>
                        <a:t>Identity</a:t>
                      </a:r>
                    </a:p>
                  </a:txBody>
                  <a:tcPr marL="18288" marR="18288"/>
                </a:tc>
                <a:tc>
                  <a:txBody>
                    <a:bodyPr/>
                    <a:lstStyle/>
                    <a:p>
                      <a:r>
                        <a:rPr lang="en-US" dirty="0"/>
                        <a:t>Passport</a:t>
                      </a:r>
                    </a:p>
                  </a:txBody>
                  <a:tcPr marL="18288" marR="18288"/>
                </a:tc>
                <a:tc>
                  <a:txBody>
                    <a:bodyPr/>
                    <a:lstStyle/>
                    <a:p>
                      <a:endParaRPr lang="en-US" dirty="0"/>
                    </a:p>
                  </a:txBody>
                  <a:tcPr>
                    <a:solidFill>
                      <a:schemeClr val="bg1"/>
                    </a:solidFill>
                  </a:tcPr>
                </a:tc>
                <a:tc>
                  <a:txBody>
                    <a:bodyPr/>
                    <a:lstStyle/>
                    <a:p>
                      <a:r>
                        <a:rPr lang="en-US" dirty="0"/>
                        <a:t>Password</a:t>
                      </a:r>
                    </a:p>
                  </a:txBody>
                  <a:tcPr marL="18288" marR="18288"/>
                </a:tc>
                <a:tc>
                  <a:txBody>
                    <a:bodyPr/>
                    <a:lstStyle/>
                    <a:p>
                      <a:r>
                        <a:rPr lang="en-US" dirty="0"/>
                        <a:t>Server</a:t>
                      </a:r>
                    </a:p>
                  </a:txBody>
                  <a:tcPr marL="18288" marR="18288"/>
                </a:tc>
                <a:extLst>
                  <a:ext uri="{0D108BD9-81ED-4DB2-BD59-A6C34878D82A}">
                    <a16:rowId xmlns:a16="http://schemas.microsoft.com/office/drawing/2014/main" val="1449912843"/>
                  </a:ext>
                </a:extLst>
              </a:tr>
              <a:tr h="370840">
                <a:tc>
                  <a:txBody>
                    <a:bodyPr/>
                    <a:lstStyle/>
                    <a:p>
                      <a:r>
                        <a:rPr lang="en-US" dirty="0"/>
                        <a:t>Credit Card</a:t>
                      </a:r>
                    </a:p>
                  </a:txBody>
                  <a:tcPr marL="18288" marR="18288"/>
                </a:tc>
                <a:tc>
                  <a:txBody>
                    <a:bodyPr/>
                    <a:lstStyle/>
                    <a:p>
                      <a:r>
                        <a:rPr lang="en-US" dirty="0"/>
                        <a:t>Social Security #</a:t>
                      </a:r>
                    </a:p>
                  </a:txBody>
                  <a:tcPr marL="18288" marR="18288"/>
                </a:tc>
                <a:tc>
                  <a:txBody>
                    <a:bodyPr/>
                    <a:lstStyle/>
                    <a:p>
                      <a:endParaRPr lang="en-US" dirty="0"/>
                    </a:p>
                  </a:txBody>
                  <a:tcPr>
                    <a:solidFill>
                      <a:schemeClr val="bg1"/>
                    </a:solidFill>
                  </a:tcPr>
                </a:tc>
                <a:tc>
                  <a:txBody>
                    <a:bodyPr/>
                    <a:lstStyle/>
                    <a:p>
                      <a:r>
                        <a:rPr lang="en-US" dirty="0"/>
                        <a:t>Membership</a:t>
                      </a:r>
                    </a:p>
                  </a:txBody>
                  <a:tcPr marL="18288" marR="18288"/>
                </a:tc>
                <a:tc>
                  <a:txBody>
                    <a:bodyPr/>
                    <a:lstStyle/>
                    <a:p>
                      <a:r>
                        <a:rPr lang="en-US" dirty="0"/>
                        <a:t>Crypto Wallet</a:t>
                      </a:r>
                    </a:p>
                  </a:txBody>
                  <a:tcPr marL="18288" marR="18288"/>
                </a:tc>
                <a:extLst>
                  <a:ext uri="{0D108BD9-81ED-4DB2-BD59-A6C34878D82A}">
                    <a16:rowId xmlns:a16="http://schemas.microsoft.com/office/drawing/2014/main" val="4056956346"/>
                  </a:ext>
                </a:extLst>
              </a:tr>
              <a:tr h="370840">
                <a:tc>
                  <a:txBody>
                    <a:bodyPr/>
                    <a:lstStyle/>
                    <a:p>
                      <a:r>
                        <a:rPr lang="en-US" dirty="0"/>
                        <a:t>Bank Account</a:t>
                      </a:r>
                    </a:p>
                  </a:txBody>
                  <a:tcPr marL="18288" marR="18288"/>
                </a:tc>
                <a:tc>
                  <a:txBody>
                    <a:bodyPr/>
                    <a:lstStyle/>
                    <a:p>
                      <a:r>
                        <a:rPr lang="en-US" dirty="0"/>
                        <a:t>Wireless Router</a:t>
                      </a:r>
                    </a:p>
                  </a:txBody>
                  <a:tcPr marL="18288" marR="18288"/>
                </a:tc>
                <a:tc>
                  <a:txBody>
                    <a:bodyPr/>
                    <a:lstStyle/>
                    <a:p>
                      <a:endParaRPr lang="en-US" dirty="0"/>
                    </a:p>
                  </a:txBody>
                  <a:tcPr>
                    <a:solidFill>
                      <a:schemeClr val="bg1"/>
                    </a:solidFill>
                  </a:tcPr>
                </a:tc>
                <a:tc>
                  <a:txBody>
                    <a:bodyPr/>
                    <a:lstStyle/>
                    <a:p>
                      <a:r>
                        <a:rPr lang="en-US" dirty="0"/>
                        <a:t>Outdoor License</a:t>
                      </a:r>
                    </a:p>
                  </a:txBody>
                  <a:tcPr marL="18288" marR="18288"/>
                </a:tc>
                <a:tc>
                  <a:txBody>
                    <a:bodyPr/>
                    <a:lstStyle/>
                    <a:p>
                      <a:r>
                        <a:rPr lang="en-US" dirty="0"/>
                        <a:t>Database</a:t>
                      </a:r>
                    </a:p>
                  </a:txBody>
                  <a:tcPr marL="18288" marR="18288"/>
                </a:tc>
                <a:extLst>
                  <a:ext uri="{0D108BD9-81ED-4DB2-BD59-A6C34878D82A}">
                    <a16:rowId xmlns:a16="http://schemas.microsoft.com/office/drawing/2014/main" val="3199306358"/>
                  </a:ext>
                </a:extLst>
              </a:tr>
              <a:tr h="127000">
                <a:tc>
                  <a:txBody>
                    <a:bodyPr/>
                    <a:lstStyle/>
                    <a:p>
                      <a:r>
                        <a:rPr lang="en-US" dirty="0"/>
                        <a:t>Driver License</a:t>
                      </a:r>
                    </a:p>
                  </a:txBody>
                  <a:tcPr marL="18288" marR="18288"/>
                </a:tc>
                <a:tc>
                  <a:txBody>
                    <a:bodyPr/>
                    <a:lstStyle/>
                    <a:p>
                      <a:r>
                        <a:rPr lang="en-US" dirty="0"/>
                        <a:t>Secure Note</a:t>
                      </a:r>
                    </a:p>
                  </a:txBody>
                  <a:tcPr marL="18288" marR="18288"/>
                </a:tc>
                <a:tc>
                  <a:txBody>
                    <a:bodyPr/>
                    <a:lstStyle/>
                    <a:p>
                      <a:endParaRPr lang="en-US" dirty="0"/>
                    </a:p>
                  </a:txBody>
                  <a:tcPr>
                    <a:solidFill>
                      <a:schemeClr val="bg1"/>
                    </a:solidFill>
                  </a:tcPr>
                </a:tc>
                <a:tc>
                  <a:txBody>
                    <a:bodyPr/>
                    <a:lstStyle/>
                    <a:p>
                      <a:r>
                        <a:rPr lang="en-US" dirty="0"/>
                        <a:t>Reward Program</a:t>
                      </a:r>
                    </a:p>
                  </a:txBody>
                  <a:tcPr marL="18288" marR="18288"/>
                </a:tc>
                <a:tc>
                  <a:txBody>
                    <a:bodyPr/>
                    <a:lstStyle/>
                    <a:p>
                      <a:r>
                        <a:rPr lang="en-US" dirty="0"/>
                        <a:t>Software License</a:t>
                      </a:r>
                    </a:p>
                  </a:txBody>
                  <a:tcPr marL="18288" marR="18288"/>
                </a:tc>
                <a:extLst>
                  <a:ext uri="{0D108BD9-81ED-4DB2-BD59-A6C34878D82A}">
                    <a16:rowId xmlns:a16="http://schemas.microsoft.com/office/drawing/2014/main" val="283903729"/>
                  </a:ext>
                </a:extLst>
              </a:tr>
              <a:tr h="370840">
                <a:tc>
                  <a:txBody>
                    <a:bodyPr/>
                    <a:lstStyle/>
                    <a:p>
                      <a:endParaRPr lang="en-US" dirty="0"/>
                    </a:p>
                  </a:txBody>
                  <a:tcPr/>
                </a:tc>
                <a:tc>
                  <a:txBody>
                    <a:bodyPr/>
                    <a:lstStyle/>
                    <a:p>
                      <a:endParaRPr lang="en-US" dirty="0"/>
                    </a:p>
                  </a:txBody>
                  <a:tcPr/>
                </a:tc>
                <a:tc>
                  <a:txBody>
                    <a:bodyPr/>
                    <a:lstStyle/>
                    <a:p>
                      <a:endParaRPr lang="en-US" dirty="0"/>
                    </a:p>
                  </a:txBody>
                  <a:tcPr>
                    <a:solidFill>
                      <a:schemeClr val="bg1"/>
                    </a:solidFill>
                  </a:tcPr>
                </a:tc>
                <a:tc>
                  <a:txBody>
                    <a:bodyPr/>
                    <a:lstStyle/>
                    <a:p>
                      <a:r>
                        <a:rPr lang="en-US" dirty="0"/>
                        <a:t>API Credential</a:t>
                      </a:r>
                    </a:p>
                  </a:txBody>
                  <a:tcPr marL="18288" marR="18288"/>
                </a:tc>
                <a:tc>
                  <a:txBody>
                    <a:bodyPr/>
                    <a:lstStyle/>
                    <a:p>
                      <a:endParaRPr lang="en-US" dirty="0"/>
                    </a:p>
                  </a:txBody>
                  <a:tcPr marL="18288" marR="18288"/>
                </a:tc>
                <a:extLst>
                  <a:ext uri="{0D108BD9-81ED-4DB2-BD59-A6C34878D82A}">
                    <a16:rowId xmlns:a16="http://schemas.microsoft.com/office/drawing/2014/main" val="2897033115"/>
                  </a:ext>
                </a:extLst>
              </a:tr>
            </a:tbl>
          </a:graphicData>
        </a:graphic>
      </p:graphicFrame>
    </p:spTree>
    <p:extLst>
      <p:ext uri="{BB962C8B-B14F-4D97-AF65-F5344CB8AC3E}">
        <p14:creationId xmlns:p14="http://schemas.microsoft.com/office/powerpoint/2010/main" val="321396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62638D-DC8F-FB5E-9F95-F56758AEE68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7BCD46-CA44-33F1-3CCB-6E802E27672A}"/>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15</a:t>
            </a:fld>
            <a:endParaRPr lang="en-US" dirty="0"/>
          </a:p>
        </p:txBody>
      </p:sp>
      <p:sp>
        <p:nvSpPr>
          <p:cNvPr id="6" name="Subtitle 5">
            <a:extLst>
              <a:ext uri="{FF2B5EF4-FFF2-40B4-BE49-F238E27FC236}">
                <a16:creationId xmlns:a16="http://schemas.microsoft.com/office/drawing/2014/main" id="{7299B48E-1EC7-45F7-1B2B-8FB81C7AE83C}"/>
              </a:ext>
            </a:extLst>
          </p:cNvPr>
          <p:cNvSpPr>
            <a:spLocks noGrp="1"/>
          </p:cNvSpPr>
          <p:nvPr>
            <p:ph type="subTitle" idx="1"/>
          </p:nvPr>
        </p:nvSpPr>
        <p:spPr>
          <a:xfrm>
            <a:off x="684212" y="228600"/>
            <a:ext cx="11277600" cy="6019800"/>
          </a:xfrm>
          <a:ln>
            <a:solidFill>
              <a:schemeClr val="tx1"/>
            </a:solidFill>
          </a:ln>
        </p:spPr>
        <p:txBody>
          <a:bodyPr>
            <a:normAutofit/>
          </a:bodyPr>
          <a:lstStyle/>
          <a:p>
            <a:pPr algn="ctr"/>
            <a:r>
              <a:rPr lang="en-US" b="1" dirty="0">
                <a:latin typeface="Aptos Narrow" panose="020B0004020202020204" pitchFamily="34" charset="0"/>
              </a:rPr>
              <a:t>3.  A FAMILY PASSWORD MANAGERS</a:t>
            </a:r>
          </a:p>
          <a:p>
            <a:pPr algn="ctr"/>
            <a:endParaRPr lang="en-US" sz="2400" b="1" dirty="0">
              <a:latin typeface="Aptos Narrow" panose="020B0004020202020204" pitchFamily="34" charset="0"/>
            </a:endParaRPr>
          </a:p>
          <a:p>
            <a:endParaRPr lang="en-US" dirty="0"/>
          </a:p>
        </p:txBody>
      </p:sp>
      <p:pic>
        <p:nvPicPr>
          <p:cNvPr id="3" name="Picture 2">
            <a:extLst>
              <a:ext uri="{FF2B5EF4-FFF2-40B4-BE49-F238E27FC236}">
                <a16:creationId xmlns:a16="http://schemas.microsoft.com/office/drawing/2014/main" id="{2246D681-3B3C-DE14-41B9-8F81A53C16EE}"/>
              </a:ext>
            </a:extLst>
          </p:cNvPr>
          <p:cNvPicPr>
            <a:picLocks noChangeAspect="1"/>
          </p:cNvPicPr>
          <p:nvPr/>
        </p:nvPicPr>
        <p:blipFill>
          <a:blip r:embed="rId2"/>
          <a:stretch>
            <a:fillRect/>
          </a:stretch>
        </p:blipFill>
        <p:spPr>
          <a:xfrm>
            <a:off x="684212" y="1524000"/>
            <a:ext cx="6600026" cy="4343400"/>
          </a:xfrm>
          <a:prstGeom prst="rect">
            <a:avLst/>
          </a:prstGeom>
          <a:ln w="6350">
            <a:solidFill>
              <a:schemeClr val="tx1"/>
            </a:solidFill>
          </a:ln>
        </p:spPr>
      </p:pic>
      <p:graphicFrame>
        <p:nvGraphicFramePr>
          <p:cNvPr id="2" name="Table 1">
            <a:extLst>
              <a:ext uri="{FF2B5EF4-FFF2-40B4-BE49-F238E27FC236}">
                <a16:creationId xmlns:a16="http://schemas.microsoft.com/office/drawing/2014/main" id="{E43BDAE1-DBC5-1DD0-B5B5-0F3489FFEF3D}"/>
              </a:ext>
            </a:extLst>
          </p:cNvPr>
          <p:cNvGraphicFramePr>
            <a:graphicFrameLocks noGrp="1"/>
          </p:cNvGraphicFramePr>
          <p:nvPr>
            <p:extLst>
              <p:ext uri="{D42A27DB-BD31-4B8C-83A1-F6EECF244321}">
                <p14:modId xmlns:p14="http://schemas.microsoft.com/office/powerpoint/2010/main" val="3254316673"/>
              </p:ext>
            </p:extLst>
          </p:nvPr>
        </p:nvGraphicFramePr>
        <p:xfrm>
          <a:off x="7408101" y="3276600"/>
          <a:ext cx="4553711" cy="1752600"/>
        </p:xfrm>
        <a:graphic>
          <a:graphicData uri="http://schemas.openxmlformats.org/drawingml/2006/table">
            <a:tbl>
              <a:tblPr firstRow="1" bandRow="1">
                <a:tableStyleId>{073A0DAA-6AF3-43AB-8588-CEC1D06C72B9}</a:tableStyleId>
              </a:tblPr>
              <a:tblGrid>
                <a:gridCol w="778656">
                  <a:extLst>
                    <a:ext uri="{9D8B030D-6E8A-4147-A177-3AD203B41FA5}">
                      <a16:colId xmlns:a16="http://schemas.microsoft.com/office/drawing/2014/main" val="560477764"/>
                    </a:ext>
                  </a:extLst>
                </a:gridCol>
                <a:gridCol w="3775055">
                  <a:extLst>
                    <a:ext uri="{9D8B030D-6E8A-4147-A177-3AD203B41FA5}">
                      <a16:colId xmlns:a16="http://schemas.microsoft.com/office/drawing/2014/main" val="2322248041"/>
                    </a:ext>
                  </a:extLst>
                </a:gridCol>
              </a:tblGrid>
              <a:tr h="370840">
                <a:tc>
                  <a:txBody>
                    <a:bodyPr/>
                    <a:lstStyle/>
                    <a:p>
                      <a:r>
                        <a:rPr lang="en-US" dirty="0"/>
                        <a:t>AREA</a:t>
                      </a:r>
                    </a:p>
                  </a:txBody>
                  <a:tcPr marL="18288" marR="18288"/>
                </a:tc>
                <a:tc>
                  <a:txBody>
                    <a:bodyPr/>
                    <a:lstStyle/>
                    <a:p>
                      <a:r>
                        <a:rPr lang="en-US" dirty="0"/>
                        <a:t>DATA</a:t>
                      </a:r>
                    </a:p>
                  </a:txBody>
                  <a:tcPr marL="18288" marR="18288"/>
                </a:tc>
                <a:extLst>
                  <a:ext uri="{0D108BD9-81ED-4DB2-BD59-A6C34878D82A}">
                    <a16:rowId xmlns:a16="http://schemas.microsoft.com/office/drawing/2014/main" val="1049554942"/>
                  </a:ext>
                </a:extLst>
              </a:tr>
              <a:tr h="370840">
                <a:tc>
                  <a:txBody>
                    <a:bodyPr/>
                    <a:lstStyle/>
                    <a:p>
                      <a:r>
                        <a:rPr lang="en-US" dirty="0"/>
                        <a:t>Left</a:t>
                      </a:r>
                    </a:p>
                  </a:txBody>
                  <a:tcPr marL="18288" marR="18288"/>
                </a:tc>
                <a:tc>
                  <a:txBody>
                    <a:bodyPr/>
                    <a:lstStyle/>
                    <a:p>
                      <a:r>
                        <a:rPr lang="en-US" dirty="0"/>
                        <a:t>Vaults &amp; Tags</a:t>
                      </a:r>
                    </a:p>
                  </a:txBody>
                  <a:tcPr marL="18288" marR="18288"/>
                </a:tc>
                <a:extLst>
                  <a:ext uri="{0D108BD9-81ED-4DB2-BD59-A6C34878D82A}">
                    <a16:rowId xmlns:a16="http://schemas.microsoft.com/office/drawing/2014/main" val="296332693"/>
                  </a:ext>
                </a:extLst>
              </a:tr>
              <a:tr h="370840">
                <a:tc>
                  <a:txBody>
                    <a:bodyPr/>
                    <a:lstStyle/>
                    <a:p>
                      <a:r>
                        <a:rPr lang="en-US" dirty="0"/>
                        <a:t>Middle</a:t>
                      </a:r>
                    </a:p>
                  </a:txBody>
                  <a:tcPr marL="18288" marR="18288"/>
                </a:tc>
                <a:tc>
                  <a:txBody>
                    <a:bodyPr/>
                    <a:lstStyle/>
                    <a:p>
                      <a:r>
                        <a:rPr lang="en-US" dirty="0"/>
                        <a:t>List of Items</a:t>
                      </a:r>
                    </a:p>
                    <a:p>
                      <a:r>
                        <a:rPr lang="en-US" dirty="0"/>
                        <a:t>Dropdown to filter by Category</a:t>
                      </a:r>
                    </a:p>
                  </a:txBody>
                  <a:tcPr marL="18288" marR="18288"/>
                </a:tc>
                <a:extLst>
                  <a:ext uri="{0D108BD9-81ED-4DB2-BD59-A6C34878D82A}">
                    <a16:rowId xmlns:a16="http://schemas.microsoft.com/office/drawing/2014/main" val="1751577680"/>
                  </a:ext>
                </a:extLst>
              </a:tr>
              <a:tr h="370840">
                <a:tc>
                  <a:txBody>
                    <a:bodyPr/>
                    <a:lstStyle/>
                    <a:p>
                      <a:r>
                        <a:rPr lang="en-US" dirty="0"/>
                        <a:t>Right</a:t>
                      </a:r>
                    </a:p>
                  </a:txBody>
                  <a:tcPr marL="18288" marR="1828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Item Details/Editing</a:t>
                      </a:r>
                    </a:p>
                  </a:txBody>
                  <a:tcPr marL="18288" marR="18288"/>
                </a:tc>
                <a:extLst>
                  <a:ext uri="{0D108BD9-81ED-4DB2-BD59-A6C34878D82A}">
                    <a16:rowId xmlns:a16="http://schemas.microsoft.com/office/drawing/2014/main" val="3037452200"/>
                  </a:ext>
                </a:extLst>
              </a:tr>
            </a:tbl>
          </a:graphicData>
        </a:graphic>
      </p:graphicFrame>
      <p:sp>
        <p:nvSpPr>
          <p:cNvPr id="5" name="Subtitle 5">
            <a:extLst>
              <a:ext uri="{FF2B5EF4-FFF2-40B4-BE49-F238E27FC236}">
                <a16:creationId xmlns:a16="http://schemas.microsoft.com/office/drawing/2014/main" id="{8DC39A4D-0392-52AF-D311-91004A5E7863}"/>
              </a:ext>
            </a:extLst>
          </p:cNvPr>
          <p:cNvSpPr txBox="1">
            <a:spLocks/>
          </p:cNvSpPr>
          <p:nvPr/>
        </p:nvSpPr>
        <p:spPr>
          <a:xfrm>
            <a:off x="7311225" y="1581150"/>
            <a:ext cx="4677575" cy="139065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0"/>
              </a:spcBef>
              <a:buFont typeface="Euphemia" pitchFamily="34" charset="0"/>
              <a:buNone/>
              <a:defRPr sz="32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Euphemia"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Euphemia"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Font typeface="Euphemia" pitchFamily="34" charset="0"/>
              <a:buNone/>
              <a:defRPr sz="1800" kern="1200" baseline="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Font typeface="Euphemia" pitchFamily="34" charset="0"/>
              <a:buNone/>
              <a:defRPr sz="1800" kern="1200" baseline="0">
                <a:solidFill>
                  <a:schemeClr val="tx1">
                    <a:tint val="75000"/>
                  </a:schemeClr>
                </a:solidFill>
                <a:latin typeface="+mn-lt"/>
                <a:ea typeface="+mn-ea"/>
                <a:cs typeface="+mn-cs"/>
              </a:defRPr>
            </a:lvl9pPr>
          </a:lstStyle>
          <a:p>
            <a:pPr algn="ctr"/>
            <a:r>
              <a:rPr lang="en-US" sz="2800" b="1" dirty="0">
                <a:latin typeface="Aptos Narrow" panose="020B0004020202020204" pitchFamily="34" charset="0"/>
              </a:rPr>
              <a:t>Workspace</a:t>
            </a:r>
          </a:p>
          <a:p>
            <a:r>
              <a:rPr lang="en-US" sz="2400" dirty="0">
                <a:latin typeface="Aptos Narrow" panose="020B0004020202020204" pitchFamily="34" charset="0"/>
              </a:rPr>
              <a:t>The 1Password workspace has 3 key sections</a:t>
            </a:r>
          </a:p>
          <a:p>
            <a:endParaRPr lang="en-US" sz="2400" dirty="0">
              <a:latin typeface="Aptos Narrow" panose="020B0004020202020204" pitchFamily="34" charset="0"/>
            </a:endParaRPr>
          </a:p>
          <a:p>
            <a:endParaRPr lang="en-US" sz="2400" dirty="0">
              <a:latin typeface="Aptos Narrow" panose="020B0004020202020204" pitchFamily="34" charset="0"/>
            </a:endParaRPr>
          </a:p>
          <a:p>
            <a:pPr marL="457200" indent="-457200" algn="ctr">
              <a:buFont typeface="Arial" panose="020B0604020202020204" pitchFamily="34" charset="0"/>
              <a:buChar char="•"/>
            </a:pPr>
            <a:endParaRPr lang="en-US" b="1" dirty="0"/>
          </a:p>
          <a:p>
            <a:endParaRPr lang="en-US" dirty="0"/>
          </a:p>
        </p:txBody>
      </p:sp>
    </p:spTree>
    <p:extLst>
      <p:ext uri="{BB962C8B-B14F-4D97-AF65-F5344CB8AC3E}">
        <p14:creationId xmlns:p14="http://schemas.microsoft.com/office/powerpoint/2010/main" val="283672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5A2B38-2095-889A-6621-8589A2F3C4F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AF9E27-3E5D-4216-BC73-3233DE6F25B1}"/>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16</a:t>
            </a:fld>
            <a:endParaRPr lang="en-US" dirty="0"/>
          </a:p>
        </p:txBody>
      </p:sp>
      <p:sp>
        <p:nvSpPr>
          <p:cNvPr id="6" name="Subtitle 5">
            <a:extLst>
              <a:ext uri="{FF2B5EF4-FFF2-40B4-BE49-F238E27FC236}">
                <a16:creationId xmlns:a16="http://schemas.microsoft.com/office/drawing/2014/main" id="{974883E4-EAA3-2AA0-5EEA-24D41CB69FDB}"/>
              </a:ext>
            </a:extLst>
          </p:cNvPr>
          <p:cNvSpPr>
            <a:spLocks noGrp="1"/>
          </p:cNvSpPr>
          <p:nvPr>
            <p:ph type="subTitle" idx="1"/>
          </p:nvPr>
        </p:nvSpPr>
        <p:spPr>
          <a:xfrm>
            <a:off x="684212" y="228600"/>
            <a:ext cx="11048999" cy="6019800"/>
          </a:xfrm>
          <a:ln>
            <a:solidFill>
              <a:schemeClr val="tx1"/>
            </a:solidFill>
          </a:ln>
        </p:spPr>
        <p:txBody>
          <a:bodyPr>
            <a:normAutofit/>
          </a:bodyPr>
          <a:lstStyle/>
          <a:p>
            <a:pPr algn="ctr"/>
            <a:r>
              <a:rPr lang="en-US" b="1" dirty="0">
                <a:latin typeface="Aptos Narrow" panose="020B0004020202020204" pitchFamily="34" charset="0"/>
              </a:rPr>
              <a:t>3. FAMILY PASSWORD MANAGERS</a:t>
            </a:r>
          </a:p>
          <a:p>
            <a:pPr algn="ctr"/>
            <a:endParaRPr lang="en-US" sz="2400" b="1" dirty="0">
              <a:latin typeface="Aptos Narrow" panose="020B0004020202020204" pitchFamily="34" charset="0"/>
            </a:endParaRPr>
          </a:p>
          <a:p>
            <a:pPr algn="ctr"/>
            <a:endParaRPr lang="en-US" sz="2400" b="1" dirty="0">
              <a:latin typeface="Aptos Narrow" panose="020B0004020202020204" pitchFamily="34" charset="0"/>
            </a:endParaRPr>
          </a:p>
          <a:p>
            <a:endParaRPr lang="en-US" dirty="0"/>
          </a:p>
        </p:txBody>
      </p:sp>
      <p:pic>
        <p:nvPicPr>
          <p:cNvPr id="7" name="Picture 6" descr="A screenshot of a phone&#10;&#10;AI-generated content may be incorrect.">
            <a:extLst>
              <a:ext uri="{FF2B5EF4-FFF2-40B4-BE49-F238E27FC236}">
                <a16:creationId xmlns:a16="http://schemas.microsoft.com/office/drawing/2014/main" id="{D80D3BCC-BE67-7888-F76B-913A423E2BA3}"/>
              </a:ext>
            </a:extLst>
          </p:cNvPr>
          <p:cNvPicPr>
            <a:picLocks noChangeAspect="1"/>
          </p:cNvPicPr>
          <p:nvPr/>
        </p:nvPicPr>
        <p:blipFill>
          <a:blip r:embed="rId2"/>
          <a:stretch>
            <a:fillRect/>
          </a:stretch>
        </p:blipFill>
        <p:spPr>
          <a:xfrm>
            <a:off x="951309" y="1390650"/>
            <a:ext cx="2323703" cy="4389217"/>
          </a:xfrm>
          <a:prstGeom prst="rect">
            <a:avLst/>
          </a:prstGeom>
          <a:ln w="3175">
            <a:solidFill>
              <a:schemeClr val="tx1"/>
            </a:solidFill>
          </a:ln>
        </p:spPr>
      </p:pic>
      <p:sp>
        <p:nvSpPr>
          <p:cNvPr id="9" name="Subtitle 5">
            <a:extLst>
              <a:ext uri="{FF2B5EF4-FFF2-40B4-BE49-F238E27FC236}">
                <a16:creationId xmlns:a16="http://schemas.microsoft.com/office/drawing/2014/main" id="{CC1ED544-C3F7-1F69-9C1F-E5739B5CE2F8}"/>
              </a:ext>
            </a:extLst>
          </p:cNvPr>
          <p:cNvSpPr txBox="1">
            <a:spLocks/>
          </p:cNvSpPr>
          <p:nvPr/>
        </p:nvSpPr>
        <p:spPr>
          <a:xfrm>
            <a:off x="3732212" y="1371600"/>
            <a:ext cx="7772401" cy="4419600"/>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0"/>
              </a:spcBef>
              <a:buFont typeface="Euphemia" pitchFamily="34" charset="0"/>
              <a:buNone/>
              <a:defRPr sz="32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Euphemia"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Euphemia"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Font typeface="Euphemia" pitchFamily="34" charset="0"/>
              <a:buNone/>
              <a:defRPr sz="1800" kern="1200" baseline="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Font typeface="Euphemia" pitchFamily="34" charset="0"/>
              <a:buNone/>
              <a:defRPr sz="1800" kern="1200" baseline="0">
                <a:solidFill>
                  <a:schemeClr val="tx1">
                    <a:tint val="75000"/>
                  </a:schemeClr>
                </a:solidFill>
                <a:latin typeface="+mn-lt"/>
                <a:ea typeface="+mn-ea"/>
                <a:cs typeface="+mn-cs"/>
              </a:defRPr>
            </a:lvl9pPr>
          </a:lstStyle>
          <a:p>
            <a:pPr algn="ctr"/>
            <a:r>
              <a:rPr lang="en-US" sz="2800" b="1" dirty="0">
                <a:latin typeface="Aptos Narrow" panose="020B0004020202020204" pitchFamily="34" charset="0"/>
              </a:rPr>
              <a:t>1Password Vaults</a:t>
            </a:r>
          </a:p>
          <a:p>
            <a:r>
              <a:rPr lang="en-US" sz="2400" dirty="0">
                <a:latin typeface="Aptos Narrow" panose="020B0004020202020204" pitchFamily="34" charset="0"/>
              </a:rPr>
              <a:t>You can create vaults, share them with the appropriate user(s), and store the appropriate Item Types within those vaults. If other users on the family have created vaults to which you’re not assigned, those vaults do not appear on the list at left.</a:t>
            </a:r>
          </a:p>
          <a:p>
            <a:endParaRPr lang="en-US" sz="2400" dirty="0">
              <a:latin typeface="Aptos Narrow" panose="020B0004020202020204" pitchFamily="34" charset="0"/>
            </a:endParaRPr>
          </a:p>
          <a:p>
            <a:endParaRPr lang="en-US" sz="2400" dirty="0">
              <a:latin typeface="Aptos Narrow" panose="020B0004020202020204" pitchFamily="34" charset="0"/>
            </a:endParaRPr>
          </a:p>
          <a:p>
            <a:pPr marL="457200" indent="-457200" algn="ctr">
              <a:buFont typeface="Arial" panose="020B0604020202020204" pitchFamily="34" charset="0"/>
              <a:buChar char="•"/>
            </a:pPr>
            <a:endParaRPr lang="en-US" b="1" dirty="0"/>
          </a:p>
          <a:p>
            <a:endParaRPr lang="en-US" dirty="0"/>
          </a:p>
        </p:txBody>
      </p:sp>
      <p:graphicFrame>
        <p:nvGraphicFramePr>
          <p:cNvPr id="10" name="Table 9">
            <a:extLst>
              <a:ext uri="{FF2B5EF4-FFF2-40B4-BE49-F238E27FC236}">
                <a16:creationId xmlns:a16="http://schemas.microsoft.com/office/drawing/2014/main" id="{095FBD51-808A-3F28-D1BE-C32B20369016}"/>
              </a:ext>
            </a:extLst>
          </p:cNvPr>
          <p:cNvGraphicFramePr>
            <a:graphicFrameLocks noGrp="1"/>
          </p:cNvGraphicFramePr>
          <p:nvPr>
            <p:extLst>
              <p:ext uri="{D42A27DB-BD31-4B8C-83A1-F6EECF244321}">
                <p14:modId xmlns:p14="http://schemas.microsoft.com/office/powerpoint/2010/main" val="2674457296"/>
              </p:ext>
            </p:extLst>
          </p:nvPr>
        </p:nvGraphicFramePr>
        <p:xfrm>
          <a:off x="3893343" y="3660775"/>
          <a:ext cx="7450138" cy="1854200"/>
        </p:xfrm>
        <a:graphic>
          <a:graphicData uri="http://schemas.openxmlformats.org/drawingml/2006/table">
            <a:tbl>
              <a:tblPr firstRow="1" bandRow="1">
                <a:tableStyleId>{073A0DAA-6AF3-43AB-8588-CEC1D06C72B9}</a:tableStyleId>
              </a:tblPr>
              <a:tblGrid>
                <a:gridCol w="2069576">
                  <a:extLst>
                    <a:ext uri="{9D8B030D-6E8A-4147-A177-3AD203B41FA5}">
                      <a16:colId xmlns:a16="http://schemas.microsoft.com/office/drawing/2014/main" val="2545995232"/>
                    </a:ext>
                  </a:extLst>
                </a:gridCol>
                <a:gridCol w="2409207">
                  <a:extLst>
                    <a:ext uri="{9D8B030D-6E8A-4147-A177-3AD203B41FA5}">
                      <a16:colId xmlns:a16="http://schemas.microsoft.com/office/drawing/2014/main" val="1965083120"/>
                    </a:ext>
                  </a:extLst>
                </a:gridCol>
                <a:gridCol w="2971355">
                  <a:extLst>
                    <a:ext uri="{9D8B030D-6E8A-4147-A177-3AD203B41FA5}">
                      <a16:colId xmlns:a16="http://schemas.microsoft.com/office/drawing/2014/main" val="330312988"/>
                    </a:ext>
                  </a:extLst>
                </a:gridCol>
              </a:tblGrid>
              <a:tr h="370840">
                <a:tc>
                  <a:txBody>
                    <a:bodyPr/>
                    <a:lstStyle/>
                    <a:p>
                      <a:r>
                        <a:rPr lang="en-US" dirty="0"/>
                        <a:t>VAULT</a:t>
                      </a:r>
                    </a:p>
                  </a:txBody>
                  <a:tcPr marL="18288" marR="18288"/>
                </a:tc>
                <a:tc>
                  <a:txBody>
                    <a:bodyPr/>
                    <a:lstStyle/>
                    <a:p>
                      <a:r>
                        <a:rPr lang="en-US" dirty="0"/>
                        <a:t>ACCOUNTS FOR . . .</a:t>
                      </a:r>
                    </a:p>
                  </a:txBody>
                  <a:tcPr marL="18288" marR="18288"/>
                </a:tc>
                <a:tc>
                  <a:txBody>
                    <a:bodyPr/>
                    <a:lstStyle/>
                    <a:p>
                      <a:r>
                        <a:rPr lang="en-US" dirty="0"/>
                        <a:t>SHARED WITH . . .</a:t>
                      </a:r>
                    </a:p>
                  </a:txBody>
                  <a:tcPr marL="18288" marR="18288"/>
                </a:tc>
                <a:extLst>
                  <a:ext uri="{0D108BD9-81ED-4DB2-BD59-A6C34878D82A}">
                    <a16:rowId xmlns:a16="http://schemas.microsoft.com/office/drawing/2014/main" val="1532322687"/>
                  </a:ext>
                </a:extLst>
              </a:tr>
              <a:tr h="370840">
                <a:tc>
                  <a:txBody>
                    <a:bodyPr/>
                    <a:lstStyle/>
                    <a:p>
                      <a:r>
                        <a:rPr lang="en-US" dirty="0"/>
                        <a:t>Charles &amp; Beck</a:t>
                      </a:r>
                    </a:p>
                  </a:txBody>
                  <a:tcPr marL="18288" marR="18288"/>
                </a:tc>
                <a:tc>
                  <a:txBody>
                    <a:bodyPr/>
                    <a:lstStyle/>
                    <a:p>
                      <a:r>
                        <a:rPr lang="en-US" dirty="0"/>
                        <a:t>Husband &amp; I</a:t>
                      </a:r>
                    </a:p>
                  </a:txBody>
                  <a:tcPr marL="18288" marR="18288"/>
                </a:tc>
                <a:tc>
                  <a:txBody>
                    <a:bodyPr/>
                    <a:lstStyle/>
                    <a:p>
                      <a:r>
                        <a:rPr lang="en-US" dirty="0"/>
                        <a:t>Our executor daughter</a:t>
                      </a:r>
                    </a:p>
                  </a:txBody>
                  <a:tcPr marL="18288" marR="18288"/>
                </a:tc>
                <a:extLst>
                  <a:ext uri="{0D108BD9-81ED-4DB2-BD59-A6C34878D82A}">
                    <a16:rowId xmlns:a16="http://schemas.microsoft.com/office/drawing/2014/main" val="4231140341"/>
                  </a:ext>
                </a:extLst>
              </a:tr>
              <a:tr h="370840">
                <a:tc>
                  <a:txBody>
                    <a:bodyPr/>
                    <a:lstStyle/>
                    <a:p>
                      <a:r>
                        <a:rPr lang="en-US" dirty="0"/>
                        <a:t>Dad &amp; Holly</a:t>
                      </a:r>
                    </a:p>
                  </a:txBody>
                  <a:tcPr marL="18288" marR="18288"/>
                </a:tc>
                <a:tc>
                  <a:txBody>
                    <a:bodyPr/>
                    <a:lstStyle/>
                    <a:p>
                      <a:r>
                        <a:rPr lang="en-US" dirty="0"/>
                        <a:t>My dad and his wife</a:t>
                      </a:r>
                    </a:p>
                  </a:txBody>
                  <a:tcPr marL="18288" marR="18288"/>
                </a:tc>
                <a:tc>
                  <a:txBody>
                    <a:bodyPr/>
                    <a:lstStyle/>
                    <a:p>
                      <a:r>
                        <a:rPr lang="en-US" dirty="0"/>
                        <a:t>Dad’s wife, my sister, &amp; me</a:t>
                      </a:r>
                    </a:p>
                  </a:txBody>
                  <a:tcPr marL="18288" marR="18288"/>
                </a:tc>
                <a:extLst>
                  <a:ext uri="{0D108BD9-81ED-4DB2-BD59-A6C34878D82A}">
                    <a16:rowId xmlns:a16="http://schemas.microsoft.com/office/drawing/2014/main" val="954817737"/>
                  </a:ext>
                </a:extLst>
              </a:tr>
              <a:tr h="370840">
                <a:tc>
                  <a:txBody>
                    <a:bodyPr/>
                    <a:lstStyle/>
                    <a:p>
                      <a:r>
                        <a:rPr lang="en-US" dirty="0"/>
                        <a:t>son-studios</a:t>
                      </a:r>
                    </a:p>
                  </a:txBody>
                  <a:tcPr marL="18288" marR="18288"/>
                </a:tc>
                <a:tc>
                  <a:txBody>
                    <a:bodyPr/>
                    <a:lstStyle/>
                    <a:p>
                      <a:r>
                        <a:rPr lang="en-US" dirty="0"/>
                        <a:t>Son’s business</a:t>
                      </a:r>
                    </a:p>
                  </a:txBody>
                  <a:tcPr marL="18288" marR="18288"/>
                </a:tc>
                <a:tc>
                  <a:txBody>
                    <a:bodyPr/>
                    <a:lstStyle/>
                    <a:p>
                      <a:r>
                        <a:rPr lang="en-US" dirty="0"/>
                        <a:t>My son &amp; me</a:t>
                      </a:r>
                    </a:p>
                  </a:txBody>
                  <a:tcPr marL="18288" marR="18288"/>
                </a:tc>
                <a:extLst>
                  <a:ext uri="{0D108BD9-81ED-4DB2-BD59-A6C34878D82A}">
                    <a16:rowId xmlns:a16="http://schemas.microsoft.com/office/drawing/2014/main" val="3280794574"/>
                  </a:ext>
                </a:extLst>
              </a:tr>
              <a:tr h="370840">
                <a:tc>
                  <a:txBody>
                    <a:bodyPr/>
                    <a:lstStyle/>
                    <a:p>
                      <a:r>
                        <a:rPr lang="en-US" dirty="0"/>
                        <a:t>Sonny</a:t>
                      </a:r>
                    </a:p>
                  </a:txBody>
                  <a:tcPr marL="18288" marR="18288"/>
                </a:tc>
                <a:tc>
                  <a:txBody>
                    <a:bodyPr/>
                    <a:lstStyle/>
                    <a:p>
                      <a:r>
                        <a:rPr lang="en-US" dirty="0"/>
                        <a:t>My Uncle in TX</a:t>
                      </a:r>
                    </a:p>
                  </a:txBody>
                  <a:tcPr marL="18288" marR="18288"/>
                </a:tc>
                <a:tc>
                  <a:txBody>
                    <a:bodyPr/>
                    <a:lstStyle/>
                    <a:p>
                      <a:r>
                        <a:rPr lang="en-US" dirty="0"/>
                        <a:t>My uncle, my sister, &amp; me</a:t>
                      </a:r>
                    </a:p>
                  </a:txBody>
                  <a:tcPr marL="18288" marR="18288"/>
                </a:tc>
                <a:extLst>
                  <a:ext uri="{0D108BD9-81ED-4DB2-BD59-A6C34878D82A}">
                    <a16:rowId xmlns:a16="http://schemas.microsoft.com/office/drawing/2014/main" val="3829098437"/>
                  </a:ext>
                </a:extLst>
              </a:tr>
            </a:tbl>
          </a:graphicData>
        </a:graphic>
      </p:graphicFrame>
    </p:spTree>
    <p:extLst>
      <p:ext uri="{BB962C8B-B14F-4D97-AF65-F5344CB8AC3E}">
        <p14:creationId xmlns:p14="http://schemas.microsoft.com/office/powerpoint/2010/main" val="87281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CB5910-6925-8B2F-5ACA-B980566CD03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44F6DF-324A-2187-7384-E62A9443384E}"/>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17</a:t>
            </a:fld>
            <a:endParaRPr lang="en-US" dirty="0"/>
          </a:p>
        </p:txBody>
      </p:sp>
      <p:sp>
        <p:nvSpPr>
          <p:cNvPr id="6" name="Subtitle 5">
            <a:extLst>
              <a:ext uri="{FF2B5EF4-FFF2-40B4-BE49-F238E27FC236}">
                <a16:creationId xmlns:a16="http://schemas.microsoft.com/office/drawing/2014/main" id="{458E95BE-81CE-6AF1-F332-72F403DB377F}"/>
              </a:ext>
            </a:extLst>
          </p:cNvPr>
          <p:cNvSpPr>
            <a:spLocks noGrp="1"/>
          </p:cNvSpPr>
          <p:nvPr>
            <p:ph type="subTitle" idx="1"/>
          </p:nvPr>
        </p:nvSpPr>
        <p:spPr>
          <a:xfrm>
            <a:off x="684212" y="228600"/>
            <a:ext cx="11048999" cy="990600"/>
          </a:xfrm>
          <a:ln>
            <a:noFill/>
          </a:ln>
        </p:spPr>
        <p:txBody>
          <a:bodyPr>
            <a:normAutofit/>
          </a:bodyPr>
          <a:lstStyle/>
          <a:p>
            <a:pPr algn="ctr"/>
            <a:r>
              <a:rPr lang="en-US" b="1" dirty="0">
                <a:latin typeface="Aptos Narrow" panose="020B0004020202020204" pitchFamily="34" charset="0"/>
              </a:rPr>
              <a:t>3. FAMILY PASSWORD MANAGERS</a:t>
            </a:r>
          </a:p>
          <a:p>
            <a:endParaRPr lang="en-US" dirty="0"/>
          </a:p>
        </p:txBody>
      </p:sp>
      <p:pic>
        <p:nvPicPr>
          <p:cNvPr id="8" name="Picture 7" descr="A screenshot of a phone&#10;&#10;AI-generated content may be incorrect.">
            <a:extLst>
              <a:ext uri="{FF2B5EF4-FFF2-40B4-BE49-F238E27FC236}">
                <a16:creationId xmlns:a16="http://schemas.microsoft.com/office/drawing/2014/main" id="{23F4FD63-4E3A-086D-0C4D-1B0EF9092486}"/>
              </a:ext>
            </a:extLst>
          </p:cNvPr>
          <p:cNvPicPr>
            <a:picLocks noChangeAspect="1"/>
          </p:cNvPicPr>
          <p:nvPr/>
        </p:nvPicPr>
        <p:blipFill>
          <a:blip r:embed="rId2"/>
          <a:stretch>
            <a:fillRect/>
          </a:stretch>
        </p:blipFill>
        <p:spPr>
          <a:xfrm>
            <a:off x="701674" y="1447799"/>
            <a:ext cx="2039938" cy="4563573"/>
          </a:xfrm>
          <a:prstGeom prst="rect">
            <a:avLst/>
          </a:prstGeom>
          <a:ln w="3175">
            <a:solidFill>
              <a:schemeClr val="tx1"/>
            </a:solidFill>
          </a:ln>
        </p:spPr>
      </p:pic>
      <p:sp>
        <p:nvSpPr>
          <p:cNvPr id="9" name="Subtitle 5">
            <a:extLst>
              <a:ext uri="{FF2B5EF4-FFF2-40B4-BE49-F238E27FC236}">
                <a16:creationId xmlns:a16="http://schemas.microsoft.com/office/drawing/2014/main" id="{770AFF41-23A6-FE20-7829-63A77876BE8D}"/>
              </a:ext>
            </a:extLst>
          </p:cNvPr>
          <p:cNvSpPr txBox="1">
            <a:spLocks/>
          </p:cNvSpPr>
          <p:nvPr/>
        </p:nvSpPr>
        <p:spPr>
          <a:xfrm>
            <a:off x="3198812" y="1524000"/>
            <a:ext cx="8288339" cy="4487372"/>
          </a:xfrm>
          <a:prstGeom prst="rect">
            <a:avLst/>
          </a:prstGeom>
          <a:ln>
            <a:noFill/>
          </a:ln>
        </p:spPr>
        <p:txBody>
          <a:bodyPr vert="horz" lIns="91440" tIns="45720" rIns="91440" bIns="45720" rtlCol="0">
            <a:normAutofit/>
          </a:bodyPr>
          <a:lstStyle>
            <a:lvl1pPr marL="0" indent="0" algn="l" defTabSz="914400" rtl="0" eaLnBrk="1" latinLnBrk="0" hangingPunct="1">
              <a:lnSpc>
                <a:spcPct val="90000"/>
              </a:lnSpc>
              <a:spcBef>
                <a:spcPts val="0"/>
              </a:spcBef>
              <a:buFont typeface="Euphemia" pitchFamily="34" charset="0"/>
              <a:buNone/>
              <a:defRPr sz="3200" kern="1200">
                <a:solidFill>
                  <a:schemeClr val="tx1"/>
                </a:solidFill>
                <a:latin typeface="+mn-lt"/>
                <a:ea typeface="+mn-ea"/>
                <a:cs typeface="+mn-cs"/>
              </a:defRPr>
            </a:lvl1pPr>
            <a:lvl2pPr marL="457200" indent="0" algn="ctr" defTabSz="914400" rtl="0" eaLnBrk="1" latinLnBrk="0" hangingPunct="1">
              <a:lnSpc>
                <a:spcPct val="90000"/>
              </a:lnSpc>
              <a:spcBef>
                <a:spcPts val="600"/>
              </a:spcBef>
              <a:buFont typeface="Euphemia"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Euphemia"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Font typeface="Euphemia"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Font typeface="Euphemia" pitchFamily="34" charset="0"/>
              <a:buNone/>
              <a:defRPr sz="1800" kern="1200" baseline="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Font typeface="Euphemia" pitchFamily="34" charset="0"/>
              <a:buNone/>
              <a:defRPr sz="1800" kern="1200" baseline="0">
                <a:solidFill>
                  <a:schemeClr val="tx1">
                    <a:tint val="75000"/>
                  </a:schemeClr>
                </a:solidFill>
                <a:latin typeface="+mn-lt"/>
                <a:ea typeface="+mn-ea"/>
                <a:cs typeface="+mn-cs"/>
              </a:defRPr>
            </a:lvl9pPr>
          </a:lstStyle>
          <a:p>
            <a:pPr algn="ctr"/>
            <a:r>
              <a:rPr lang="en-US" sz="2800" b="1" dirty="0">
                <a:latin typeface="Aptos Narrow" panose="020B0004020202020204" pitchFamily="34" charset="0"/>
              </a:rPr>
              <a:t>Tags</a:t>
            </a:r>
          </a:p>
          <a:p>
            <a:pPr marL="457200" indent="-457200" algn="ctr">
              <a:buFont typeface="Arial" panose="020B0604020202020204" pitchFamily="34" charset="0"/>
              <a:buChar char="•"/>
            </a:pPr>
            <a:endParaRPr lang="en-US" b="1" dirty="0"/>
          </a:p>
          <a:p>
            <a:r>
              <a:rPr lang="en-US" sz="2400" dirty="0">
                <a:latin typeface="Aptos Narrow" panose="020B0004020202020204" pitchFamily="34" charset="0"/>
              </a:rPr>
              <a:t>Adding </a:t>
            </a:r>
            <a:r>
              <a:rPr lang="en-US" sz="2400" b="1" dirty="0">
                <a:latin typeface="Aptos Narrow" panose="020B0004020202020204" pitchFamily="34" charset="0"/>
              </a:rPr>
              <a:t>Tags</a:t>
            </a:r>
            <a:r>
              <a:rPr lang="en-US" sz="2400" dirty="0">
                <a:latin typeface="Aptos Narrow" panose="020B0004020202020204" pitchFamily="34" charset="0"/>
              </a:rPr>
              <a:t> to the </a:t>
            </a:r>
            <a:r>
              <a:rPr lang="en-US" sz="2400" b="1" dirty="0">
                <a:latin typeface="Aptos Narrow" panose="020B0004020202020204" pitchFamily="34" charset="0"/>
              </a:rPr>
              <a:t>Items</a:t>
            </a:r>
            <a:r>
              <a:rPr lang="en-US" sz="2400" dirty="0">
                <a:latin typeface="Aptos Narrow" panose="020B0004020202020204" pitchFamily="34" charset="0"/>
              </a:rPr>
              <a:t> you add to your vault will allow you to filter your </a:t>
            </a:r>
            <a:r>
              <a:rPr lang="en-US" sz="2400" b="1" dirty="0">
                <a:latin typeface="Aptos Narrow" panose="020B0004020202020204" pitchFamily="34" charset="0"/>
              </a:rPr>
              <a:t>Item List </a:t>
            </a:r>
            <a:r>
              <a:rPr lang="en-US" sz="2400" dirty="0">
                <a:latin typeface="Aptos Narrow" panose="020B0004020202020204" pitchFamily="34" charset="0"/>
              </a:rPr>
              <a:t>by those tags. For example, if I click on the Utilities tag at right, my Item List will be filtered to show only accounts that have been tagged Utilities.</a:t>
            </a:r>
          </a:p>
          <a:p>
            <a:endParaRPr lang="en-US" dirty="0"/>
          </a:p>
        </p:txBody>
      </p:sp>
    </p:spTree>
    <p:extLst>
      <p:ext uri="{BB962C8B-B14F-4D97-AF65-F5344CB8AC3E}">
        <p14:creationId xmlns:p14="http://schemas.microsoft.com/office/powerpoint/2010/main" val="373562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545403-4771-8DE1-6F1F-ED828382F9F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2145CB-ACCB-DE69-9508-73448DF7DDA1}"/>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18</a:t>
            </a:fld>
            <a:endParaRPr lang="en-US" dirty="0"/>
          </a:p>
        </p:txBody>
      </p:sp>
      <p:sp>
        <p:nvSpPr>
          <p:cNvPr id="6" name="Subtitle 5">
            <a:extLst>
              <a:ext uri="{FF2B5EF4-FFF2-40B4-BE49-F238E27FC236}">
                <a16:creationId xmlns:a16="http://schemas.microsoft.com/office/drawing/2014/main" id="{434B3225-2FD9-318D-9CCE-F112E8644095}"/>
              </a:ext>
            </a:extLst>
          </p:cNvPr>
          <p:cNvSpPr>
            <a:spLocks noGrp="1"/>
          </p:cNvSpPr>
          <p:nvPr>
            <p:ph type="subTitle" idx="1"/>
          </p:nvPr>
        </p:nvSpPr>
        <p:spPr>
          <a:xfrm>
            <a:off x="2055811" y="304800"/>
            <a:ext cx="8001001" cy="5867400"/>
          </a:xfrm>
        </p:spPr>
        <p:txBody>
          <a:bodyPr>
            <a:normAutofit/>
          </a:bodyPr>
          <a:lstStyle/>
          <a:p>
            <a:pPr algn="ctr"/>
            <a:r>
              <a:rPr lang="en-US" b="1" dirty="0">
                <a:latin typeface="Aptos Narrow" panose="020B0004020202020204" pitchFamily="34" charset="0"/>
              </a:rPr>
              <a:t>USING &amp; SHARING YOUR INFORMATION </a:t>
            </a:r>
          </a:p>
          <a:p>
            <a:pPr algn="ctr"/>
            <a:r>
              <a:rPr lang="en-US" b="1" dirty="0">
                <a:latin typeface="Aptos Narrow" panose="020B0004020202020204" pitchFamily="34" charset="0"/>
              </a:rPr>
              <a:t>OFFLINE RATHER THAN ONLINE</a:t>
            </a:r>
          </a:p>
          <a:p>
            <a:endParaRPr lang="en-US" sz="2400" dirty="0">
              <a:latin typeface="Aptos Narrow" panose="020B0004020202020204" pitchFamily="34" charset="0"/>
            </a:endParaRPr>
          </a:p>
          <a:p>
            <a:r>
              <a:rPr lang="en-US" sz="2400" dirty="0">
                <a:latin typeface="Aptos Narrow" panose="020B0004020202020204" pitchFamily="34" charset="0"/>
              </a:rPr>
              <a:t>Use page protectors to store the following key documents in a binder in a fireproof box or other safe area:</a:t>
            </a:r>
          </a:p>
          <a:p>
            <a:endParaRPr lang="en-US" sz="1400" dirty="0">
              <a:latin typeface="Aptos Narrow" panose="020B0004020202020204" pitchFamily="34" charset="0"/>
            </a:endParaRPr>
          </a:p>
          <a:p>
            <a:pPr marL="914400" indent="-365760">
              <a:buFont typeface="Arial" panose="020B0604020202020204" pitchFamily="34" charset="0"/>
              <a:buChar char="•"/>
            </a:pPr>
            <a:r>
              <a:rPr lang="en-US" sz="2400" b="1" dirty="0">
                <a:latin typeface="Aptos Narrow" panose="020B0004020202020204" pitchFamily="34" charset="0"/>
              </a:rPr>
              <a:t>Certified</a:t>
            </a:r>
            <a:r>
              <a:rPr lang="en-US" sz="2400" dirty="0">
                <a:latin typeface="Aptos Narrow" panose="020B0004020202020204" pitchFamily="34" charset="0"/>
              </a:rPr>
              <a:t> Birth Certificates</a:t>
            </a:r>
          </a:p>
          <a:p>
            <a:pPr marL="914400" indent="-365760">
              <a:buFont typeface="Arial" panose="020B0604020202020204" pitchFamily="34" charset="0"/>
              <a:buChar char="•"/>
            </a:pPr>
            <a:r>
              <a:rPr lang="en-US" sz="2400" b="1" dirty="0">
                <a:latin typeface="Aptos Narrow" panose="020B0004020202020204" pitchFamily="34" charset="0"/>
              </a:rPr>
              <a:t>Certified</a:t>
            </a:r>
            <a:r>
              <a:rPr lang="en-US" sz="2400" dirty="0">
                <a:latin typeface="Aptos Narrow" panose="020B0004020202020204" pitchFamily="34" charset="0"/>
              </a:rPr>
              <a:t> Marriage Certificates</a:t>
            </a:r>
          </a:p>
          <a:p>
            <a:pPr marL="914400" indent="-365760">
              <a:buFont typeface="Arial" panose="020B0604020202020204" pitchFamily="34" charset="0"/>
              <a:buChar char="•"/>
            </a:pPr>
            <a:r>
              <a:rPr lang="en-US" sz="2400" dirty="0">
                <a:latin typeface="Aptos Narrow" panose="020B0004020202020204" pitchFamily="34" charset="0"/>
              </a:rPr>
              <a:t>Social Security Cards</a:t>
            </a:r>
          </a:p>
          <a:p>
            <a:pPr marL="914400" indent="-365760">
              <a:buFont typeface="Arial" panose="020B0604020202020204" pitchFamily="34" charset="0"/>
              <a:buChar char="•"/>
            </a:pPr>
            <a:r>
              <a:rPr lang="en-US" sz="2400" dirty="0">
                <a:latin typeface="Aptos Narrow" panose="020B0004020202020204" pitchFamily="34" charset="0"/>
              </a:rPr>
              <a:t>Passports</a:t>
            </a:r>
          </a:p>
          <a:p>
            <a:pPr marL="914400" indent="-365760">
              <a:buFont typeface="Arial" panose="020B0604020202020204" pitchFamily="34" charset="0"/>
              <a:buChar char="•"/>
            </a:pPr>
            <a:r>
              <a:rPr lang="en-US" sz="2400" dirty="0">
                <a:latin typeface="Aptos Narrow" panose="020B0004020202020204" pitchFamily="34" charset="0"/>
              </a:rPr>
              <a:t>Revocable Trusts</a:t>
            </a:r>
          </a:p>
          <a:p>
            <a:pPr marL="914400" indent="-365760">
              <a:buFont typeface="Arial" panose="020B0604020202020204" pitchFamily="34" charset="0"/>
              <a:buChar char="•"/>
            </a:pPr>
            <a:r>
              <a:rPr lang="en-US" sz="2400" dirty="0">
                <a:latin typeface="Aptos Narrow" panose="020B0004020202020204" pitchFamily="34" charset="0"/>
              </a:rPr>
              <a:t>Last Will &amp; Testaments</a:t>
            </a:r>
          </a:p>
          <a:p>
            <a:pPr marL="914400" indent="-365760">
              <a:buFont typeface="Arial" panose="020B0604020202020204" pitchFamily="34" charset="0"/>
              <a:buChar char="•"/>
            </a:pPr>
            <a:r>
              <a:rPr lang="en-US" sz="2400" dirty="0">
                <a:latin typeface="Aptos Narrow" panose="020B0004020202020204" pitchFamily="34" charset="0"/>
              </a:rPr>
              <a:t>Power of Attorneys</a:t>
            </a:r>
          </a:p>
          <a:p>
            <a:pPr marL="914400" indent="-365760">
              <a:buFont typeface="Arial" panose="020B0604020202020204" pitchFamily="34" charset="0"/>
              <a:buChar char="•"/>
            </a:pPr>
            <a:r>
              <a:rPr lang="en-US" sz="2400" dirty="0">
                <a:latin typeface="Aptos Narrow" panose="020B0004020202020204" pitchFamily="34" charset="0"/>
              </a:rPr>
              <a:t>Advance Health Care Directives</a:t>
            </a:r>
          </a:p>
          <a:p>
            <a:pPr marL="914400" indent="-365760">
              <a:buFont typeface="Arial" panose="020B0604020202020204" pitchFamily="34" charset="0"/>
              <a:buChar char="•"/>
            </a:pPr>
            <a:r>
              <a:rPr lang="en-US" sz="2400" dirty="0">
                <a:latin typeface="Aptos Narrow" panose="020B0004020202020204" pitchFamily="34" charset="0"/>
              </a:rPr>
              <a:t>Deeds (Home, Auto, etc.)</a:t>
            </a:r>
          </a:p>
          <a:p>
            <a:pPr marL="914400" indent="-365760">
              <a:buFont typeface="Arial" panose="020B0604020202020204" pitchFamily="34" charset="0"/>
              <a:buChar char="•"/>
            </a:pPr>
            <a:r>
              <a:rPr lang="en-US" sz="2400" dirty="0">
                <a:latin typeface="Aptos Narrow" panose="020B0004020202020204" pitchFamily="34" charset="0"/>
              </a:rPr>
              <a:t>Loan Documents</a:t>
            </a:r>
          </a:p>
          <a:p>
            <a:pPr marL="914400" indent="-365760">
              <a:buFont typeface="Arial" panose="020B0604020202020204" pitchFamily="34" charset="0"/>
              <a:buChar char="•"/>
            </a:pPr>
            <a:r>
              <a:rPr lang="en-US" sz="2400" dirty="0">
                <a:latin typeface="Aptos Narrow" panose="020B0004020202020204" pitchFamily="34" charset="0"/>
              </a:rPr>
              <a:t>Warranties</a:t>
            </a:r>
          </a:p>
          <a:p>
            <a:pPr algn="ctr"/>
            <a:endParaRPr lang="en-US" dirty="0">
              <a:solidFill>
                <a:schemeClr val="tx2"/>
              </a:solidFill>
            </a:endParaRPr>
          </a:p>
          <a:p>
            <a:pPr algn="ctr"/>
            <a:endParaRPr lang="en-US" b="1" dirty="0">
              <a:latin typeface="Aptos Narrow" panose="020B0004020202020204" pitchFamily="34" charset="0"/>
            </a:endParaRPr>
          </a:p>
          <a:p>
            <a:pPr marL="457200" indent="-457200" algn="ctr">
              <a:buFont typeface="Arial" panose="020B0604020202020204" pitchFamily="34" charset="0"/>
              <a:buChar char="•"/>
            </a:pPr>
            <a:endParaRPr lang="en-US" b="1"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70826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BC56E0-3C28-DF04-A4AA-211A78A9122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C05AF1-94D1-9FDD-78EC-941C8E5D73BC}"/>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2</a:t>
            </a:fld>
            <a:endParaRPr lang="en-US" dirty="0"/>
          </a:p>
        </p:txBody>
      </p:sp>
      <p:sp>
        <p:nvSpPr>
          <p:cNvPr id="6" name="Subtitle 5">
            <a:extLst>
              <a:ext uri="{FF2B5EF4-FFF2-40B4-BE49-F238E27FC236}">
                <a16:creationId xmlns:a16="http://schemas.microsoft.com/office/drawing/2014/main" id="{2E759BE4-05FB-53CF-9364-795D0D8A5A47}"/>
              </a:ext>
            </a:extLst>
          </p:cNvPr>
          <p:cNvSpPr>
            <a:spLocks noGrp="1"/>
          </p:cNvSpPr>
          <p:nvPr>
            <p:ph type="subTitle" idx="1"/>
          </p:nvPr>
        </p:nvSpPr>
        <p:spPr>
          <a:xfrm>
            <a:off x="2436811" y="304800"/>
            <a:ext cx="7620001" cy="5943600"/>
          </a:xfrm>
        </p:spPr>
        <p:txBody>
          <a:bodyPr>
            <a:normAutofit/>
          </a:bodyPr>
          <a:lstStyle/>
          <a:p>
            <a:pPr marL="457200" indent="-457200" algn="ctr">
              <a:buFont typeface="Arial" panose="020B0604020202020204" pitchFamily="34" charset="0"/>
              <a:buChar char="•"/>
            </a:pPr>
            <a:endParaRPr lang="en-US" b="1" dirty="0"/>
          </a:p>
          <a:p>
            <a:pPr algn="ctr"/>
            <a:r>
              <a:rPr lang="en-US" b="1" dirty="0">
                <a:latin typeface="Aptos Narrow" panose="020B0004020202020204" pitchFamily="34" charset="0"/>
              </a:rPr>
              <a:t>TWO SCENARIOS</a:t>
            </a:r>
          </a:p>
          <a:p>
            <a:pPr algn="ctr"/>
            <a:r>
              <a:rPr lang="en-US" b="1" dirty="0">
                <a:latin typeface="Aptos Narrow" panose="020B0004020202020204" pitchFamily="34" charset="0"/>
              </a:rPr>
              <a:t>TO CONSIDER</a:t>
            </a:r>
          </a:p>
          <a:p>
            <a:pPr marL="457200" indent="-457200" algn="ctr">
              <a:buFont typeface="Arial" panose="020B0604020202020204" pitchFamily="34" charset="0"/>
              <a:buChar char="•"/>
            </a:pPr>
            <a:endParaRPr lang="en-US" b="1" dirty="0">
              <a:latin typeface="Aptos Narrow" panose="020B0004020202020204" pitchFamily="34" charset="0"/>
            </a:endParaRPr>
          </a:p>
          <a:p>
            <a:pPr marL="971550" lvl="1" indent="-514350" algn="l">
              <a:spcAft>
                <a:spcPts val="600"/>
              </a:spcAft>
              <a:buFont typeface="+mj-lt"/>
              <a:buAutoNum type="arabicPeriod"/>
            </a:pPr>
            <a:r>
              <a:rPr lang="en-US" dirty="0">
                <a:solidFill>
                  <a:schemeClr val="tx1"/>
                </a:solidFill>
                <a:latin typeface="Aptos Narrow" panose="020B0004020202020204" pitchFamily="34" charset="0"/>
              </a:rPr>
              <a:t>Does your family really know what to do if you die or become incapacitated?</a:t>
            </a:r>
          </a:p>
          <a:p>
            <a:pPr marL="971550" lvl="1" indent="-514350" algn="l">
              <a:spcAft>
                <a:spcPts val="600"/>
              </a:spcAft>
              <a:buFont typeface="+mj-lt"/>
              <a:buAutoNum type="arabicPeriod"/>
            </a:pPr>
            <a:r>
              <a:rPr lang="en-US" dirty="0">
                <a:solidFill>
                  <a:schemeClr val="tx1"/>
                </a:solidFill>
                <a:latin typeface="Aptos Narrow" panose="020B0004020202020204" pitchFamily="34" charset="0"/>
              </a:rPr>
              <a:t>Do you really know what to do if your parent or family member dies or becomes incapacitated?</a:t>
            </a:r>
          </a:p>
          <a:p>
            <a:pPr lvl="1" algn="l">
              <a:spcAft>
                <a:spcPts val="600"/>
              </a:spcAft>
            </a:pPr>
            <a:endParaRPr lang="en-US" dirty="0">
              <a:solidFill>
                <a:schemeClr val="tx1"/>
              </a:solidFill>
              <a:latin typeface="Aptos Narrow" panose="020B0004020202020204" pitchFamily="34" charset="0"/>
            </a:endParaRPr>
          </a:p>
          <a:p>
            <a:pPr marL="971550" lvl="1" indent="-514350" algn="l">
              <a:spcAft>
                <a:spcPts val="600"/>
              </a:spcAft>
              <a:buFont typeface="+mj-lt"/>
              <a:buAutoNum type="arabicPeriod"/>
            </a:pPr>
            <a:endParaRPr lang="en-US" dirty="0">
              <a:solidFill>
                <a:schemeClr val="tx1"/>
              </a:solidFill>
              <a:latin typeface="Aptos Narrow" panose="020B0004020202020204" pitchFamily="34" charset="0"/>
            </a:endParaRPr>
          </a:p>
          <a:p>
            <a:pPr lvl="1">
              <a:spcAft>
                <a:spcPts val="600"/>
              </a:spcAft>
            </a:pPr>
            <a:r>
              <a:rPr lang="en-US" sz="2800" dirty="0">
                <a:solidFill>
                  <a:schemeClr val="tx1"/>
                </a:solidFill>
                <a:latin typeface="Aptos Narrow" panose="020B0004020202020204" pitchFamily="34" charset="0"/>
              </a:rPr>
              <a:t>Let’s drill a little deeper</a:t>
            </a:r>
            <a:endParaRPr lang="en-US" sz="2800" dirty="0">
              <a:latin typeface="Aptos Narrow" panose="020B0004020202020204" pitchFamily="34" charset="0"/>
            </a:endParaRP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71411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3E50ED-7061-41D2-4C9E-66200F5A5D3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99443A-9566-B4CA-166A-C8E77F048B56}"/>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3</a:t>
            </a:fld>
            <a:endParaRPr lang="en-US" dirty="0"/>
          </a:p>
        </p:txBody>
      </p:sp>
      <p:sp>
        <p:nvSpPr>
          <p:cNvPr id="6" name="Subtitle 5">
            <a:extLst>
              <a:ext uri="{FF2B5EF4-FFF2-40B4-BE49-F238E27FC236}">
                <a16:creationId xmlns:a16="http://schemas.microsoft.com/office/drawing/2014/main" id="{46644FC0-1C85-9A67-888A-7F26C735C497}"/>
              </a:ext>
            </a:extLst>
          </p:cNvPr>
          <p:cNvSpPr>
            <a:spLocks noGrp="1"/>
          </p:cNvSpPr>
          <p:nvPr>
            <p:ph type="subTitle" idx="1"/>
          </p:nvPr>
        </p:nvSpPr>
        <p:spPr>
          <a:xfrm>
            <a:off x="836612" y="304800"/>
            <a:ext cx="10896599" cy="5943600"/>
          </a:xfrm>
        </p:spPr>
        <p:txBody>
          <a:bodyPr>
            <a:normAutofit/>
          </a:bodyPr>
          <a:lstStyle/>
          <a:p>
            <a:pPr marL="457200" indent="-457200" algn="ctr">
              <a:buFont typeface="Arial" panose="020B0604020202020204" pitchFamily="34" charset="0"/>
              <a:buChar char="•"/>
            </a:pPr>
            <a:endParaRPr lang="en-US" b="1" dirty="0"/>
          </a:p>
          <a:p>
            <a:pPr algn="ctr"/>
            <a:r>
              <a:rPr lang="en-US" b="1" dirty="0">
                <a:latin typeface="Aptos Narrow" panose="020B0004020202020204" pitchFamily="34" charset="0"/>
              </a:rPr>
              <a:t>DOES YOUR FAMILY REALLY KNOW WHAT TO DO </a:t>
            </a:r>
          </a:p>
          <a:p>
            <a:pPr algn="ctr"/>
            <a:r>
              <a:rPr lang="en-US" b="1" dirty="0">
                <a:latin typeface="Aptos Narrow" panose="020B0004020202020204" pitchFamily="34" charset="0"/>
              </a:rPr>
              <a:t>IF YOU DIE OR BECOME INCAPACITATED?</a:t>
            </a:r>
          </a:p>
          <a:p>
            <a:pPr marL="514350" indent="-514350" algn="ctr">
              <a:buFont typeface="+mj-lt"/>
              <a:buAutoNum type="arabicPeriod"/>
            </a:pPr>
            <a:endParaRPr lang="en-US" b="1" dirty="0">
              <a:latin typeface="Aptos Narrow" panose="020B0004020202020204" pitchFamily="34" charset="0"/>
            </a:endParaRPr>
          </a:p>
          <a:p>
            <a:pPr marL="514350" indent="-514350">
              <a:spcAft>
                <a:spcPts val="600"/>
              </a:spcAft>
              <a:buFont typeface="+mj-lt"/>
              <a:buAutoNum type="arabicPeriod"/>
            </a:pPr>
            <a:r>
              <a:rPr lang="en-US" sz="2400" dirty="0">
                <a:latin typeface="Aptos Narrow" panose="020B0004020202020204" pitchFamily="34" charset="0"/>
              </a:rPr>
              <a:t>Instructions?</a:t>
            </a:r>
          </a:p>
          <a:p>
            <a:pPr marL="514350" indent="-514350">
              <a:spcAft>
                <a:spcPts val="600"/>
              </a:spcAft>
              <a:buFont typeface="+mj-lt"/>
              <a:buAutoNum type="arabicPeriod"/>
            </a:pPr>
            <a:r>
              <a:rPr lang="en-US" sz="2400" dirty="0">
                <a:latin typeface="Aptos Narrow" panose="020B0004020202020204" pitchFamily="34" charset="0"/>
              </a:rPr>
              <a:t>Access to online/offline accounts?</a:t>
            </a:r>
          </a:p>
          <a:p>
            <a:pPr marL="514350" indent="-514350">
              <a:spcAft>
                <a:spcPts val="600"/>
              </a:spcAft>
              <a:buFont typeface="+mj-lt"/>
              <a:buAutoNum type="arabicPeriod"/>
            </a:pPr>
            <a:r>
              <a:rPr lang="en-US" sz="2400" dirty="0">
                <a:latin typeface="Aptos Narrow" panose="020B0004020202020204" pitchFamily="34" charset="0"/>
              </a:rPr>
              <a:t>Access to your will or trust?</a:t>
            </a:r>
          </a:p>
          <a:p>
            <a:pPr marL="514350" indent="-514350">
              <a:spcAft>
                <a:spcPts val="600"/>
              </a:spcAft>
              <a:buFont typeface="+mj-lt"/>
              <a:buAutoNum type="arabicPeriod"/>
            </a:pPr>
            <a:r>
              <a:rPr lang="en-US" sz="2400" dirty="0">
                <a:latin typeface="Aptos Narrow" panose="020B0004020202020204" pitchFamily="34" charset="0"/>
              </a:rPr>
              <a:t>If no trust, are they ready to face the time &amp; expense of probate?</a:t>
            </a:r>
          </a:p>
          <a:p>
            <a:pPr marL="514350" indent="-514350">
              <a:spcAft>
                <a:spcPts val="600"/>
              </a:spcAft>
              <a:buFont typeface="+mj-lt"/>
              <a:buAutoNum type="arabicPeriod"/>
            </a:pPr>
            <a:r>
              <a:rPr lang="en-US" sz="2400" dirty="0">
                <a:latin typeface="Aptos Narrow" panose="020B0004020202020204" pitchFamily="34" charset="0"/>
              </a:rPr>
              <a:t>If incapacitated, do they know your healthcare needs?</a:t>
            </a:r>
          </a:p>
          <a:p>
            <a:pPr marL="514350" indent="-514350">
              <a:spcAft>
                <a:spcPts val="600"/>
              </a:spcAft>
              <a:buFont typeface="+mj-lt"/>
              <a:buAutoNum type="arabicPeriod"/>
            </a:pPr>
            <a:r>
              <a:rPr lang="en-US" sz="2400" dirty="0">
                <a:latin typeface="Aptos Narrow" panose="020B0004020202020204" pitchFamily="34" charset="0"/>
              </a:rPr>
              <a:t>If a caretaker, do they know your charge’s healthcare needs?</a:t>
            </a:r>
          </a:p>
          <a:p>
            <a:pPr marL="457200" indent="-457200">
              <a:spcAft>
                <a:spcPts val="600"/>
              </a:spcAft>
              <a:buFont typeface="Arial" panose="020B0604020202020204" pitchFamily="34" charset="0"/>
              <a:buChar char="•"/>
            </a:pPr>
            <a:endParaRPr lang="en-US" sz="2000" dirty="0"/>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08369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CBFE8D-B613-9C90-01EC-AB235DCF1CB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8AA99D-424F-5523-01FD-0F8DF8A2AC3E}"/>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4</a:t>
            </a:fld>
            <a:endParaRPr lang="en-US" dirty="0"/>
          </a:p>
        </p:txBody>
      </p:sp>
      <p:sp>
        <p:nvSpPr>
          <p:cNvPr id="6" name="Subtitle 5">
            <a:extLst>
              <a:ext uri="{FF2B5EF4-FFF2-40B4-BE49-F238E27FC236}">
                <a16:creationId xmlns:a16="http://schemas.microsoft.com/office/drawing/2014/main" id="{84FC5EF0-20E7-84E5-7288-78823AD57E30}"/>
              </a:ext>
            </a:extLst>
          </p:cNvPr>
          <p:cNvSpPr>
            <a:spLocks noGrp="1"/>
          </p:cNvSpPr>
          <p:nvPr>
            <p:ph type="subTitle" idx="1"/>
          </p:nvPr>
        </p:nvSpPr>
        <p:spPr>
          <a:xfrm>
            <a:off x="836612" y="304800"/>
            <a:ext cx="10896599" cy="5943600"/>
          </a:xfrm>
        </p:spPr>
        <p:txBody>
          <a:bodyPr>
            <a:normAutofit/>
          </a:bodyPr>
          <a:lstStyle/>
          <a:p>
            <a:pPr marL="457200" indent="-457200" algn="ctr">
              <a:buFont typeface="Arial" panose="020B0604020202020204" pitchFamily="34" charset="0"/>
              <a:buChar char="•"/>
            </a:pPr>
            <a:endParaRPr lang="en-US" b="1" dirty="0"/>
          </a:p>
          <a:p>
            <a:pPr algn="ctr"/>
            <a:r>
              <a:rPr lang="en-US" b="1" dirty="0">
                <a:latin typeface="Aptos Narrow" panose="020B0004020202020204" pitchFamily="34" charset="0"/>
              </a:rPr>
              <a:t>DO YOU REALLY KNOW WHAT TO DO IF YOUR PARENT OR FAMILY MEMBER DIES OR BECOMES INCAPACITATED?</a:t>
            </a:r>
          </a:p>
          <a:p>
            <a:pPr marL="457200" indent="-457200" algn="ctr">
              <a:buFont typeface="Arial" panose="020B0604020202020204" pitchFamily="34" charset="0"/>
              <a:buChar char="•"/>
            </a:pPr>
            <a:endParaRPr lang="en-US" b="1" dirty="0">
              <a:latin typeface="Aptos Narrow" panose="020B0004020202020204" pitchFamily="34" charset="0"/>
            </a:endParaRPr>
          </a:p>
          <a:p>
            <a:pPr marL="514350" indent="-514350">
              <a:spcAft>
                <a:spcPts val="600"/>
              </a:spcAft>
              <a:buFont typeface="+mj-lt"/>
              <a:buAutoNum type="arabicPeriod"/>
            </a:pPr>
            <a:r>
              <a:rPr lang="en-US" sz="2400" dirty="0">
                <a:latin typeface="Aptos Narrow" panose="020B0004020202020204" pitchFamily="34" charset="0"/>
              </a:rPr>
              <a:t>Instructions?</a:t>
            </a:r>
          </a:p>
          <a:p>
            <a:pPr marL="514350" indent="-514350">
              <a:spcAft>
                <a:spcPts val="600"/>
              </a:spcAft>
              <a:buFont typeface="+mj-lt"/>
              <a:buAutoNum type="arabicPeriod"/>
            </a:pPr>
            <a:r>
              <a:rPr lang="en-US" sz="2400" dirty="0">
                <a:latin typeface="Aptos Narrow" panose="020B0004020202020204" pitchFamily="34" charset="0"/>
              </a:rPr>
              <a:t>Access to online/offline accounts?</a:t>
            </a:r>
          </a:p>
          <a:p>
            <a:pPr marL="514350" indent="-514350">
              <a:spcAft>
                <a:spcPts val="600"/>
              </a:spcAft>
              <a:buFont typeface="+mj-lt"/>
              <a:buAutoNum type="arabicPeriod"/>
            </a:pPr>
            <a:r>
              <a:rPr lang="en-US" sz="2400" dirty="0">
                <a:latin typeface="Aptos Narrow" panose="020B0004020202020204" pitchFamily="34" charset="0"/>
              </a:rPr>
              <a:t>Access to your will or trust?</a:t>
            </a:r>
          </a:p>
          <a:p>
            <a:pPr marL="514350" indent="-514350">
              <a:spcAft>
                <a:spcPts val="600"/>
              </a:spcAft>
              <a:buFont typeface="+mj-lt"/>
              <a:buAutoNum type="arabicPeriod"/>
            </a:pPr>
            <a:r>
              <a:rPr lang="en-US" sz="2400" dirty="0">
                <a:latin typeface="Aptos Narrow" panose="020B0004020202020204" pitchFamily="34" charset="0"/>
              </a:rPr>
              <a:t>If no trust, are they ready to face the time &amp; expense of probate?</a:t>
            </a:r>
          </a:p>
          <a:p>
            <a:pPr marL="514350" indent="-514350">
              <a:spcAft>
                <a:spcPts val="600"/>
              </a:spcAft>
              <a:buFont typeface="+mj-lt"/>
              <a:buAutoNum type="arabicPeriod"/>
            </a:pPr>
            <a:r>
              <a:rPr lang="en-US" sz="2400" dirty="0">
                <a:latin typeface="Aptos Narrow" panose="020B0004020202020204" pitchFamily="34" charset="0"/>
              </a:rPr>
              <a:t>If incapacitated, do they know your healthcare needs?</a:t>
            </a:r>
          </a:p>
          <a:p>
            <a:pPr marL="514350" indent="-514350">
              <a:spcAft>
                <a:spcPts val="600"/>
              </a:spcAft>
              <a:buFont typeface="+mj-lt"/>
              <a:buAutoNum type="arabicPeriod"/>
            </a:pPr>
            <a:r>
              <a:rPr lang="en-US" sz="2400" dirty="0">
                <a:latin typeface="Aptos Narrow" panose="020B0004020202020204" pitchFamily="34" charset="0"/>
              </a:rPr>
              <a:t>If a caretaker, do they know your charge’s healthcare needs?</a:t>
            </a:r>
          </a:p>
          <a:p>
            <a:pPr marL="457200" indent="-457200">
              <a:spcAft>
                <a:spcPts val="600"/>
              </a:spcAft>
              <a:buFont typeface="Arial" panose="020B0604020202020204" pitchFamily="34" charset="0"/>
              <a:buChar char="•"/>
            </a:pPr>
            <a:endParaRPr lang="en-US" sz="2000" dirty="0"/>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802555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558BD0-2254-A972-2B51-53633F6E333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82CCF2-1D3F-7D23-CE89-777F4F1FE4F9}"/>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5</a:t>
            </a:fld>
            <a:endParaRPr lang="en-US" dirty="0"/>
          </a:p>
        </p:txBody>
      </p:sp>
      <p:sp>
        <p:nvSpPr>
          <p:cNvPr id="6" name="Subtitle 5">
            <a:extLst>
              <a:ext uri="{FF2B5EF4-FFF2-40B4-BE49-F238E27FC236}">
                <a16:creationId xmlns:a16="http://schemas.microsoft.com/office/drawing/2014/main" id="{A3BA4CE8-7F8D-63ED-988C-5B66CA1AFC15}"/>
              </a:ext>
            </a:extLst>
          </p:cNvPr>
          <p:cNvSpPr>
            <a:spLocks noGrp="1"/>
          </p:cNvSpPr>
          <p:nvPr>
            <p:ph type="subTitle" idx="1"/>
          </p:nvPr>
        </p:nvSpPr>
        <p:spPr>
          <a:xfrm>
            <a:off x="2132012" y="304800"/>
            <a:ext cx="8382000" cy="5943600"/>
          </a:xfrm>
        </p:spPr>
        <p:txBody>
          <a:bodyPr>
            <a:normAutofit/>
          </a:bodyPr>
          <a:lstStyle/>
          <a:p>
            <a:pPr marL="457200" indent="-457200" algn="ctr">
              <a:buFont typeface="Arial" panose="020B0604020202020204" pitchFamily="34" charset="0"/>
              <a:buChar char="•"/>
            </a:pPr>
            <a:endParaRPr lang="en-US" b="1" dirty="0"/>
          </a:p>
          <a:p>
            <a:pPr algn="ctr"/>
            <a:r>
              <a:rPr lang="en-US" b="1" dirty="0">
                <a:latin typeface="Aptos Narrow" panose="020B0004020202020204" pitchFamily="34" charset="0"/>
              </a:rPr>
              <a:t>TODAY’S SESSION</a:t>
            </a:r>
          </a:p>
          <a:p>
            <a:pPr algn="ctr"/>
            <a:r>
              <a:rPr lang="en-US" b="1" dirty="0">
                <a:latin typeface="Aptos Narrow" panose="020B0004020202020204" pitchFamily="34" charset="0"/>
              </a:rPr>
              <a:t>WILL COVER THE FOLLOWING</a:t>
            </a:r>
          </a:p>
          <a:p>
            <a:pPr marL="457200" indent="-457200" algn="ctr">
              <a:buFont typeface="Arial" panose="020B0604020202020204" pitchFamily="34" charset="0"/>
              <a:buChar char="•"/>
            </a:pPr>
            <a:endParaRPr lang="en-US" b="1" dirty="0">
              <a:latin typeface="Aptos Narrow" panose="020B0004020202020204" pitchFamily="34" charset="0"/>
            </a:endParaRPr>
          </a:p>
          <a:p>
            <a:pPr>
              <a:spcAft>
                <a:spcPts val="600"/>
              </a:spcAft>
            </a:pPr>
            <a:endParaRPr lang="en-US" sz="2400" dirty="0">
              <a:latin typeface="Aptos Narrow" panose="020B0004020202020204" pitchFamily="34" charset="0"/>
            </a:endParaRPr>
          </a:p>
          <a:p>
            <a:pPr marL="971550" lvl="1" indent="-514350" algn="l">
              <a:spcAft>
                <a:spcPts val="600"/>
              </a:spcAft>
              <a:buFont typeface="+mj-lt"/>
              <a:buAutoNum type="arabicPeriod"/>
            </a:pPr>
            <a:r>
              <a:rPr lang="en-US" dirty="0">
                <a:solidFill>
                  <a:srgbClr val="465562"/>
                </a:solidFill>
                <a:latin typeface="Aptos Narrow" panose="020B0004020202020204" pitchFamily="34" charset="0"/>
              </a:rPr>
              <a:t>Using &amp; sharing </a:t>
            </a:r>
            <a:r>
              <a:rPr lang="en-US" dirty="0">
                <a:solidFill>
                  <a:schemeClr val="tx1"/>
                </a:solidFill>
                <a:latin typeface="Aptos Narrow" panose="020B0004020202020204" pitchFamily="34" charset="0"/>
              </a:rPr>
              <a:t>a </a:t>
            </a:r>
            <a:r>
              <a:rPr lang="en-US" b="1" dirty="0">
                <a:solidFill>
                  <a:schemeClr val="tx1"/>
                </a:solidFill>
                <a:latin typeface="Aptos Narrow" panose="020B0004020202020204" pitchFamily="34" charset="0"/>
              </a:rPr>
              <a:t>Personal Information Management Tool </a:t>
            </a:r>
          </a:p>
          <a:p>
            <a:pPr marL="971550" lvl="1" indent="-514350" algn="l">
              <a:spcAft>
                <a:spcPts val="600"/>
              </a:spcAft>
              <a:buFont typeface="+mj-lt"/>
              <a:buAutoNum type="arabicPeriod"/>
            </a:pPr>
            <a:r>
              <a:rPr lang="en-US" dirty="0">
                <a:solidFill>
                  <a:schemeClr val="tx1"/>
                </a:solidFill>
                <a:latin typeface="Aptos Narrow" panose="020B0004020202020204" pitchFamily="34" charset="0"/>
              </a:rPr>
              <a:t>Using &amp; sharing a </a:t>
            </a:r>
            <a:r>
              <a:rPr lang="en-US" b="1" dirty="0">
                <a:solidFill>
                  <a:schemeClr val="tx1"/>
                </a:solidFill>
                <a:latin typeface="Aptos Narrow" panose="020B0004020202020204" pitchFamily="34" charset="0"/>
              </a:rPr>
              <a:t>File Management Repository</a:t>
            </a:r>
          </a:p>
          <a:p>
            <a:pPr marL="971550" lvl="1" indent="-514350" algn="l">
              <a:spcAft>
                <a:spcPts val="600"/>
              </a:spcAft>
              <a:buFont typeface="+mj-lt"/>
              <a:buAutoNum type="arabicPeriod"/>
            </a:pPr>
            <a:r>
              <a:rPr lang="en-US" dirty="0">
                <a:solidFill>
                  <a:schemeClr val="tx1"/>
                </a:solidFill>
                <a:latin typeface="Aptos Narrow" panose="020B0004020202020204" pitchFamily="34" charset="0"/>
              </a:rPr>
              <a:t>Using &amp; sharing a </a:t>
            </a:r>
            <a:r>
              <a:rPr lang="en-US" b="1" dirty="0">
                <a:solidFill>
                  <a:schemeClr val="tx1"/>
                </a:solidFill>
                <a:latin typeface="Aptos Narrow" panose="020B0004020202020204" pitchFamily="34" charset="0"/>
              </a:rPr>
              <a:t>Family Password Management App</a:t>
            </a:r>
          </a:p>
          <a:p>
            <a:pPr marL="1428750" lvl="2" indent="-514350" algn="l">
              <a:spcAft>
                <a:spcPts val="600"/>
              </a:spcAft>
              <a:buFont typeface="+mj-lt"/>
              <a:buAutoNum type="arabicPeriod"/>
            </a:pPr>
            <a:endParaRPr lang="en-US" dirty="0"/>
          </a:p>
        </p:txBody>
      </p:sp>
    </p:spTree>
    <p:extLst>
      <p:ext uri="{BB962C8B-B14F-4D97-AF65-F5344CB8AC3E}">
        <p14:creationId xmlns:p14="http://schemas.microsoft.com/office/powerpoint/2010/main" val="25233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38A716-5FCD-A6EB-68F4-D242ED8DC2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F8DD05-EB4E-AC43-EFD1-DF72457101BE}"/>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6</a:t>
            </a:fld>
            <a:endParaRPr lang="en-US" dirty="0"/>
          </a:p>
        </p:txBody>
      </p:sp>
      <p:sp>
        <p:nvSpPr>
          <p:cNvPr id="6" name="Subtitle 5">
            <a:extLst>
              <a:ext uri="{FF2B5EF4-FFF2-40B4-BE49-F238E27FC236}">
                <a16:creationId xmlns:a16="http://schemas.microsoft.com/office/drawing/2014/main" id="{BAFBC557-9EEE-E9C7-EE09-F3CE8D7A8C7E}"/>
              </a:ext>
            </a:extLst>
          </p:cNvPr>
          <p:cNvSpPr>
            <a:spLocks noGrp="1"/>
          </p:cNvSpPr>
          <p:nvPr>
            <p:ph type="subTitle" idx="1"/>
          </p:nvPr>
        </p:nvSpPr>
        <p:spPr>
          <a:xfrm>
            <a:off x="2055812" y="304800"/>
            <a:ext cx="8610600" cy="5867400"/>
          </a:xfrm>
        </p:spPr>
        <p:txBody>
          <a:bodyPr>
            <a:normAutofit/>
          </a:bodyPr>
          <a:lstStyle/>
          <a:p>
            <a:pPr algn="ctr"/>
            <a:endParaRPr lang="en-US" sz="3800" b="1" dirty="0">
              <a:solidFill>
                <a:schemeClr val="tx2"/>
              </a:solidFill>
              <a:latin typeface="Aptos Narrow" panose="020B0004020202020204" pitchFamily="34" charset="0"/>
            </a:endParaRPr>
          </a:p>
          <a:p>
            <a:pPr algn="ctr"/>
            <a:r>
              <a:rPr lang="en-US" b="1" dirty="0">
                <a:solidFill>
                  <a:srgbClr val="465562"/>
                </a:solidFill>
                <a:latin typeface="Aptos Narrow" panose="020B0004020202020204" pitchFamily="34" charset="0"/>
              </a:rPr>
              <a:t>A PRACTICAL APPLICATION</a:t>
            </a:r>
          </a:p>
          <a:p>
            <a:pPr algn="ctr"/>
            <a:endParaRPr lang="en-US" b="1" dirty="0">
              <a:solidFill>
                <a:srgbClr val="465562"/>
              </a:solidFill>
              <a:latin typeface="Aptos Narrow" panose="020B0004020202020204" pitchFamily="34" charset="0"/>
            </a:endParaRPr>
          </a:p>
          <a:p>
            <a:pPr marL="365760" indent="-365760">
              <a:spcAft>
                <a:spcPts val="600"/>
              </a:spcAft>
              <a:buFont typeface="Arial" panose="020B0604020202020204" pitchFamily="34" charset="0"/>
              <a:buChar char="•"/>
            </a:pPr>
            <a:r>
              <a:rPr lang="en-US" sz="2400" dirty="0">
                <a:solidFill>
                  <a:srgbClr val="465562"/>
                </a:solidFill>
                <a:latin typeface="Aptos Narrow" panose="020B0004020202020204" pitchFamily="34" charset="0"/>
              </a:rPr>
              <a:t>I have been remotely managing my Texas-based 80-year-old uncle’s and my 89-year-old dad and his wife’s accounts using a Family Password Manager</a:t>
            </a:r>
          </a:p>
          <a:p>
            <a:pPr marL="365760" indent="-365760">
              <a:spcAft>
                <a:spcPts val="600"/>
              </a:spcAft>
              <a:buFont typeface="Arial" panose="020B0604020202020204" pitchFamily="34" charset="0"/>
              <a:buChar char="•"/>
            </a:pPr>
            <a:r>
              <a:rPr lang="en-US" sz="2400" dirty="0">
                <a:solidFill>
                  <a:srgbClr val="465562"/>
                </a:solidFill>
                <a:latin typeface="Aptos Narrow" panose="020B0004020202020204" pitchFamily="34" charset="0"/>
              </a:rPr>
              <a:t>I share an online personal management tool with my husband, kids, and trustee</a:t>
            </a:r>
          </a:p>
          <a:p>
            <a:pPr marL="365760" indent="-365760">
              <a:spcAft>
                <a:spcPts val="600"/>
              </a:spcAft>
              <a:buFont typeface="Arial" panose="020B0604020202020204" pitchFamily="34" charset="0"/>
              <a:buChar char="•"/>
            </a:pPr>
            <a:r>
              <a:rPr lang="en-US" sz="2400" dirty="0">
                <a:solidFill>
                  <a:srgbClr val="465562"/>
                </a:solidFill>
                <a:latin typeface="Aptos Narrow" panose="020B0004020202020204" pitchFamily="34" charset="0"/>
              </a:rPr>
              <a:t>I have set up tools for my sisters to help them manage their personal information</a:t>
            </a:r>
          </a:p>
          <a:p>
            <a:pPr marL="365760" indent="-365760">
              <a:spcAft>
                <a:spcPts val="600"/>
              </a:spcAft>
              <a:buFont typeface="Arial" panose="020B0604020202020204" pitchFamily="34" charset="0"/>
              <a:buChar char="•"/>
            </a:pPr>
            <a:r>
              <a:rPr lang="en-US" sz="2400" dirty="0">
                <a:solidFill>
                  <a:srgbClr val="465562"/>
                </a:solidFill>
                <a:latin typeface="Aptos Narrow" panose="020B0004020202020204" pitchFamily="34" charset="0"/>
              </a:rPr>
              <a:t>I share pictures with family via OneDrive</a:t>
            </a:r>
          </a:p>
          <a:p>
            <a:pPr marL="365760" indent="-365760">
              <a:spcAft>
                <a:spcPts val="600"/>
              </a:spcAft>
              <a:buFont typeface="Arial" panose="020B0604020202020204" pitchFamily="34" charset="0"/>
              <a:buChar char="•"/>
            </a:pPr>
            <a:r>
              <a:rPr lang="en-US" sz="2400" dirty="0">
                <a:solidFill>
                  <a:srgbClr val="465562"/>
                </a:solidFill>
                <a:latin typeface="Aptos Narrow" panose="020B0004020202020204" pitchFamily="34" charset="0"/>
              </a:rPr>
              <a:t>I share important documents via Google Drive</a:t>
            </a:r>
          </a:p>
          <a:p>
            <a:endParaRPr lang="en-US" dirty="0"/>
          </a:p>
        </p:txBody>
      </p:sp>
    </p:spTree>
    <p:extLst>
      <p:ext uri="{BB962C8B-B14F-4D97-AF65-F5344CB8AC3E}">
        <p14:creationId xmlns:p14="http://schemas.microsoft.com/office/powerpoint/2010/main" val="220013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D755C4-9BFA-A5FF-0693-97FB0F57CC2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8742B8C-5C1C-496C-2E11-65F2A4003CC5}"/>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7</a:t>
            </a:fld>
            <a:endParaRPr lang="en-US" dirty="0"/>
          </a:p>
        </p:txBody>
      </p:sp>
      <p:sp>
        <p:nvSpPr>
          <p:cNvPr id="6" name="Subtitle 5">
            <a:extLst>
              <a:ext uri="{FF2B5EF4-FFF2-40B4-BE49-F238E27FC236}">
                <a16:creationId xmlns:a16="http://schemas.microsoft.com/office/drawing/2014/main" id="{025BDA7A-6B80-B151-F788-995A2D2593AC}"/>
              </a:ext>
            </a:extLst>
          </p:cNvPr>
          <p:cNvSpPr>
            <a:spLocks noGrp="1"/>
          </p:cNvSpPr>
          <p:nvPr>
            <p:ph type="subTitle" idx="1"/>
          </p:nvPr>
        </p:nvSpPr>
        <p:spPr>
          <a:xfrm>
            <a:off x="989012" y="381000"/>
            <a:ext cx="10667999" cy="5715000"/>
          </a:xfrm>
        </p:spPr>
        <p:txBody>
          <a:bodyPr>
            <a:normAutofit/>
          </a:bodyPr>
          <a:lstStyle/>
          <a:p>
            <a:pPr marL="457200" indent="-457200" algn="ctr">
              <a:buFont typeface="Arial" panose="020B0604020202020204" pitchFamily="34" charset="0"/>
              <a:buChar char="•"/>
            </a:pPr>
            <a:endParaRPr lang="en-US" b="1" dirty="0"/>
          </a:p>
          <a:p>
            <a:pPr lvl="1">
              <a:spcBef>
                <a:spcPts val="0"/>
              </a:spcBef>
            </a:pPr>
            <a:r>
              <a:rPr lang="en-US" sz="3200" b="1" dirty="0">
                <a:solidFill>
                  <a:schemeClr val="tx1"/>
                </a:solidFill>
                <a:latin typeface="Aptos Narrow" panose="020B0004020202020204" pitchFamily="34" charset="0"/>
              </a:rPr>
              <a:t>1. PERSONAL INFORMATION MANAGEMENT TOOLS</a:t>
            </a:r>
          </a:p>
          <a:p>
            <a:pPr algn="ctr"/>
            <a:endParaRPr lang="en-US" sz="800" b="1" dirty="0">
              <a:latin typeface="Aptos Narrow" panose="020B0004020202020204" pitchFamily="34" charset="0"/>
            </a:endParaRPr>
          </a:p>
          <a:p>
            <a:r>
              <a:rPr lang="en-US" sz="2400" dirty="0">
                <a:latin typeface="Aptos Narrow" panose="020B0004020202020204" pitchFamily="34" charset="0"/>
              </a:rPr>
              <a:t>There are a few task management or Kanban style apps you can use. Our family has used Trello, but have recently designed our own spreadsheet app, as bolded below: </a:t>
            </a:r>
          </a:p>
          <a:p>
            <a:endParaRPr lang="en-US" sz="2400" dirty="0">
              <a:latin typeface="Aptos Narrow" panose="020B0004020202020204" pitchFamily="34" charset="0"/>
            </a:endParaRPr>
          </a:p>
          <a:p>
            <a:pPr marL="457200" indent="-457200">
              <a:buFont typeface="Arial" panose="020B0604020202020204" pitchFamily="34" charset="0"/>
              <a:buChar char="•"/>
            </a:pPr>
            <a:endParaRPr lang="en-US" sz="2400" dirty="0">
              <a:latin typeface="Aptos Narrow" panose="020B0004020202020204" pitchFamily="34" charset="0"/>
            </a:endParaRPr>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graphicFrame>
        <p:nvGraphicFramePr>
          <p:cNvPr id="5" name="Table 4">
            <a:extLst>
              <a:ext uri="{FF2B5EF4-FFF2-40B4-BE49-F238E27FC236}">
                <a16:creationId xmlns:a16="http://schemas.microsoft.com/office/drawing/2014/main" id="{35DA3DD2-F44F-9087-1B8A-93ED8384F37C}"/>
              </a:ext>
            </a:extLst>
          </p:cNvPr>
          <p:cNvGraphicFramePr>
            <a:graphicFrameLocks noGrp="1"/>
          </p:cNvGraphicFramePr>
          <p:nvPr>
            <p:extLst>
              <p:ext uri="{D42A27DB-BD31-4B8C-83A1-F6EECF244321}">
                <p14:modId xmlns:p14="http://schemas.microsoft.com/office/powerpoint/2010/main" val="2362229521"/>
              </p:ext>
            </p:extLst>
          </p:nvPr>
        </p:nvGraphicFramePr>
        <p:xfrm>
          <a:off x="2474912" y="2286000"/>
          <a:ext cx="7505700" cy="3749040"/>
        </p:xfrm>
        <a:graphic>
          <a:graphicData uri="http://schemas.openxmlformats.org/drawingml/2006/table">
            <a:tbl>
              <a:tblPr firstRow="1" bandRow="1">
                <a:tableStyleId>{073A0DAA-6AF3-43AB-8588-CEC1D06C72B9}</a:tableStyleId>
              </a:tblPr>
              <a:tblGrid>
                <a:gridCol w="2476500">
                  <a:extLst>
                    <a:ext uri="{9D8B030D-6E8A-4147-A177-3AD203B41FA5}">
                      <a16:colId xmlns:a16="http://schemas.microsoft.com/office/drawing/2014/main" val="3442216181"/>
                    </a:ext>
                  </a:extLst>
                </a:gridCol>
                <a:gridCol w="5029200">
                  <a:extLst>
                    <a:ext uri="{9D8B030D-6E8A-4147-A177-3AD203B41FA5}">
                      <a16:colId xmlns:a16="http://schemas.microsoft.com/office/drawing/2014/main" val="1675354641"/>
                    </a:ext>
                  </a:extLst>
                </a:gridCol>
              </a:tblGrid>
              <a:tr h="370840">
                <a:tc>
                  <a:txBody>
                    <a:bodyPr/>
                    <a:lstStyle/>
                    <a:p>
                      <a:pPr algn="ctr"/>
                      <a:r>
                        <a:rPr lang="en-US" sz="2400" dirty="0">
                          <a:latin typeface="Aptos Narrow" panose="020B0004020202020204" pitchFamily="34" charset="0"/>
                        </a:rPr>
                        <a:t>APPS</a:t>
                      </a:r>
                    </a:p>
                  </a:txBody>
                  <a:tcPr/>
                </a:tc>
                <a:tc>
                  <a:txBody>
                    <a:bodyPr/>
                    <a:lstStyle/>
                    <a:p>
                      <a:pPr algn="ctr"/>
                      <a:endParaRPr lang="en-US" sz="2400" dirty="0">
                        <a:latin typeface="Aptos Narrow" panose="020B0004020202020204" pitchFamily="34" charset="0"/>
                      </a:endParaRPr>
                    </a:p>
                  </a:txBody>
                  <a:tcPr/>
                </a:tc>
                <a:extLst>
                  <a:ext uri="{0D108BD9-81ED-4DB2-BD59-A6C34878D82A}">
                    <a16:rowId xmlns:a16="http://schemas.microsoft.com/office/drawing/2014/main" val="517239390"/>
                  </a:ext>
                </a:extLst>
              </a:tr>
              <a:tr h="370840">
                <a:tc>
                  <a:txBody>
                    <a:bodyPr/>
                    <a:lstStyle/>
                    <a:p>
                      <a:r>
                        <a:rPr lang="en-US" sz="2400" dirty="0">
                          <a:latin typeface="Aptos Narrow" panose="020B0004020202020204" pitchFamily="34" charset="0"/>
                        </a:rPr>
                        <a:t>Trello      (free)</a:t>
                      </a:r>
                    </a:p>
                  </a:txBody>
                  <a:tcPr/>
                </a:tc>
                <a:tc>
                  <a:txBody>
                    <a:bodyPr/>
                    <a:lstStyle/>
                    <a:p>
                      <a:endParaRPr lang="en-US" sz="2400" dirty="0">
                        <a:latin typeface="Aptos Narrow" panose="020B0004020202020204" pitchFamily="34" charset="0"/>
                      </a:endParaRPr>
                    </a:p>
                  </a:txBody>
                  <a:tcPr/>
                </a:tc>
                <a:extLst>
                  <a:ext uri="{0D108BD9-81ED-4DB2-BD59-A6C34878D82A}">
                    <a16:rowId xmlns:a16="http://schemas.microsoft.com/office/drawing/2014/main" val="33478808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Monday.com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Aptos Narrow" panose="020B0004020202020204" pitchFamily="34" charset="0"/>
                      </a:endParaRPr>
                    </a:p>
                  </a:txBody>
                  <a:tcPr/>
                </a:tc>
                <a:extLst>
                  <a:ext uri="{0D108BD9-81ED-4DB2-BD59-A6C34878D82A}">
                    <a16:rowId xmlns:a16="http://schemas.microsoft.com/office/drawing/2014/main" val="28582986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Spreadsheets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Excel Desktop or 365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Aptos Narrow" panose="020B0004020202020204" pitchFamily="34" charset="0"/>
                        </a:rPr>
                        <a:t>Excel Online                           (free)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Google Sheets                       (free)</a:t>
                      </a:r>
                    </a:p>
                  </a:txBody>
                  <a:tcPr/>
                </a:tc>
                <a:extLst>
                  <a:ext uri="{0D108BD9-81ED-4DB2-BD59-A6C34878D82A}">
                    <a16:rowId xmlns:a16="http://schemas.microsoft.com/office/drawing/2014/main" val="3561523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Docs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Word Desktop or 365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latin typeface="Aptos Narrow" panose="020B0004020202020204" pitchFamily="34" charset="0"/>
                        </a:rPr>
                        <a:t>Word Online                           (free)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ptos Narrow" panose="020B0004020202020204" pitchFamily="34" charset="0"/>
                        </a:rPr>
                        <a:t>Google Docs                          (free)</a:t>
                      </a:r>
                    </a:p>
                  </a:txBody>
                  <a:tcPr/>
                </a:tc>
                <a:extLst>
                  <a:ext uri="{0D108BD9-81ED-4DB2-BD59-A6C34878D82A}">
                    <a16:rowId xmlns:a16="http://schemas.microsoft.com/office/drawing/2014/main" val="232868873"/>
                  </a:ext>
                </a:extLst>
              </a:tr>
            </a:tbl>
          </a:graphicData>
        </a:graphic>
      </p:graphicFrame>
    </p:spTree>
    <p:extLst>
      <p:ext uri="{BB962C8B-B14F-4D97-AF65-F5344CB8AC3E}">
        <p14:creationId xmlns:p14="http://schemas.microsoft.com/office/powerpoint/2010/main" val="51373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D43670-6A95-D7FB-159D-D226BDAFAE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8C3B7E-3FED-D32C-3F9F-F78B9473647B}"/>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8</a:t>
            </a:fld>
            <a:endParaRPr lang="en-US" dirty="0"/>
          </a:p>
        </p:txBody>
      </p:sp>
      <p:sp>
        <p:nvSpPr>
          <p:cNvPr id="6" name="Subtitle 5">
            <a:extLst>
              <a:ext uri="{FF2B5EF4-FFF2-40B4-BE49-F238E27FC236}">
                <a16:creationId xmlns:a16="http://schemas.microsoft.com/office/drawing/2014/main" id="{88827172-1061-F887-2431-B9F3D81007FA}"/>
              </a:ext>
            </a:extLst>
          </p:cNvPr>
          <p:cNvSpPr>
            <a:spLocks noGrp="1"/>
          </p:cNvSpPr>
          <p:nvPr>
            <p:ph type="subTitle" idx="1"/>
          </p:nvPr>
        </p:nvSpPr>
        <p:spPr>
          <a:xfrm>
            <a:off x="836612" y="381000"/>
            <a:ext cx="10820399" cy="5715000"/>
          </a:xfrm>
        </p:spPr>
        <p:txBody>
          <a:bodyPr>
            <a:normAutofit/>
          </a:bodyPr>
          <a:lstStyle/>
          <a:p>
            <a:pPr marL="457200" indent="-457200" algn="ctr">
              <a:buFont typeface="Arial" panose="020B0604020202020204" pitchFamily="34" charset="0"/>
              <a:buChar char="•"/>
            </a:pPr>
            <a:endParaRPr lang="en-US" b="1" dirty="0"/>
          </a:p>
          <a:p>
            <a:pPr algn="ctr"/>
            <a:endParaRPr lang="en-US" b="1" dirty="0">
              <a:latin typeface="Aptos Narrow" panose="020B0004020202020204" pitchFamily="34" charset="0"/>
            </a:endParaRPr>
          </a:p>
          <a:p>
            <a:endParaRPr lang="en-US" sz="2800" dirty="0">
              <a:latin typeface="Aptos Narrow" panose="020B0004020202020204" pitchFamily="34" charset="0"/>
            </a:endParaRPr>
          </a:p>
          <a:p>
            <a:endParaRPr lang="en-US" sz="2800" dirty="0">
              <a:latin typeface="Aptos Narrow" panose="020B0004020202020204" pitchFamily="34" charset="0"/>
            </a:endParaRPr>
          </a:p>
          <a:p>
            <a:endParaRPr lang="en-US" sz="2800" dirty="0">
              <a:latin typeface="Aptos Narrow" panose="020B0004020202020204" pitchFamily="34" charset="0"/>
            </a:endParaRPr>
          </a:p>
          <a:p>
            <a:endParaRPr lang="en-US" sz="2800" dirty="0">
              <a:latin typeface="Aptos Narrow" panose="020B0004020202020204" pitchFamily="34" charset="0"/>
            </a:endParaRPr>
          </a:p>
          <a:p>
            <a:endParaRPr lang="en-US" sz="2800" dirty="0">
              <a:latin typeface="Aptos Narrow" panose="020B0004020202020204" pitchFamily="34" charset="0"/>
            </a:endParaRP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algn="ctr"/>
            <a:endParaRPr lang="en-US" dirty="0"/>
          </a:p>
          <a:p>
            <a:pPr marL="457200" indent="-457200">
              <a:buFont typeface="Arial" panose="020B0604020202020204" pitchFamily="34" charset="0"/>
              <a:buChar char="•"/>
            </a:pPr>
            <a:endParaRPr lang="en-US" dirty="0"/>
          </a:p>
        </p:txBody>
      </p:sp>
      <p:pic>
        <p:nvPicPr>
          <p:cNvPr id="8" name="Picture 7">
            <a:extLst>
              <a:ext uri="{FF2B5EF4-FFF2-40B4-BE49-F238E27FC236}">
                <a16:creationId xmlns:a16="http://schemas.microsoft.com/office/drawing/2014/main" id="{EBC73960-E930-5C38-DFA9-1BC098A0DFBF}"/>
              </a:ext>
            </a:extLst>
          </p:cNvPr>
          <p:cNvPicPr>
            <a:picLocks noChangeAspect="1"/>
          </p:cNvPicPr>
          <p:nvPr/>
        </p:nvPicPr>
        <p:blipFill>
          <a:blip r:embed="rId2"/>
          <a:stretch>
            <a:fillRect/>
          </a:stretch>
        </p:blipFill>
        <p:spPr>
          <a:xfrm>
            <a:off x="0" y="38730"/>
            <a:ext cx="12188825" cy="6780539"/>
          </a:xfrm>
          <a:prstGeom prst="rect">
            <a:avLst/>
          </a:prstGeom>
        </p:spPr>
      </p:pic>
    </p:spTree>
    <p:extLst>
      <p:ext uri="{BB962C8B-B14F-4D97-AF65-F5344CB8AC3E}">
        <p14:creationId xmlns:p14="http://schemas.microsoft.com/office/powerpoint/2010/main" val="383789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B97A07-E760-7A61-E47C-1C79F694AC3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B762DA-8333-B545-292A-B93F2FF740BB}"/>
              </a:ext>
            </a:extLst>
          </p:cNvPr>
          <p:cNvSpPr>
            <a:spLocks noGrp="1"/>
          </p:cNvSpPr>
          <p:nvPr>
            <p:ph type="sldNum" sz="quarter" idx="4294967295"/>
          </p:nvPr>
        </p:nvSpPr>
        <p:spPr>
          <a:xfrm>
            <a:off x="11255495" y="6553200"/>
            <a:ext cx="609441" cy="228600"/>
          </a:xfrm>
        </p:spPr>
        <p:txBody>
          <a:bodyPr/>
          <a:lstStyle/>
          <a:p>
            <a:fld id="{7DC1BBB0-96F0-4077-A278-0F3FB5C104D3}" type="slidenum">
              <a:rPr lang="en-US" smtClean="0"/>
              <a:pPr/>
              <a:t>9</a:t>
            </a:fld>
            <a:endParaRPr lang="en-US" dirty="0"/>
          </a:p>
        </p:txBody>
      </p:sp>
      <p:sp>
        <p:nvSpPr>
          <p:cNvPr id="6" name="Subtitle 5">
            <a:extLst>
              <a:ext uri="{FF2B5EF4-FFF2-40B4-BE49-F238E27FC236}">
                <a16:creationId xmlns:a16="http://schemas.microsoft.com/office/drawing/2014/main" id="{915E415F-412F-590A-F09A-B6A17E6DF77F}"/>
              </a:ext>
            </a:extLst>
          </p:cNvPr>
          <p:cNvSpPr>
            <a:spLocks noGrp="1"/>
          </p:cNvSpPr>
          <p:nvPr>
            <p:ph type="subTitle" idx="1"/>
          </p:nvPr>
        </p:nvSpPr>
        <p:spPr>
          <a:xfrm>
            <a:off x="1522413" y="381000"/>
            <a:ext cx="9372600" cy="5715000"/>
          </a:xfrm>
        </p:spPr>
        <p:txBody>
          <a:bodyPr>
            <a:normAutofit/>
          </a:bodyPr>
          <a:lstStyle/>
          <a:p>
            <a:endParaRPr lang="en-US" dirty="0"/>
          </a:p>
        </p:txBody>
      </p:sp>
      <p:pic>
        <p:nvPicPr>
          <p:cNvPr id="3" name="Picture 2">
            <a:extLst>
              <a:ext uri="{FF2B5EF4-FFF2-40B4-BE49-F238E27FC236}">
                <a16:creationId xmlns:a16="http://schemas.microsoft.com/office/drawing/2014/main" id="{938F08B5-1C59-D81F-AB83-519B34366C25}"/>
              </a:ext>
            </a:extLst>
          </p:cNvPr>
          <p:cNvPicPr>
            <a:picLocks noChangeAspect="1"/>
          </p:cNvPicPr>
          <p:nvPr/>
        </p:nvPicPr>
        <p:blipFill>
          <a:blip r:embed="rId2"/>
          <a:stretch>
            <a:fillRect/>
          </a:stretch>
        </p:blipFill>
        <p:spPr>
          <a:xfrm>
            <a:off x="651101" y="76200"/>
            <a:ext cx="10612331" cy="6344535"/>
          </a:xfrm>
          <a:prstGeom prst="rect">
            <a:avLst/>
          </a:prstGeom>
        </p:spPr>
      </p:pic>
    </p:spTree>
    <p:extLst>
      <p:ext uri="{BB962C8B-B14F-4D97-AF65-F5344CB8AC3E}">
        <p14:creationId xmlns:p14="http://schemas.microsoft.com/office/powerpoint/2010/main" val="322997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ath 16x9">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education presentation with Pi  (widescreen).potx" id="{DF132673-7A8C-4FB7-A35E-0123B6C0D98B}" vid="{CCAAB50D-2EF2-4925-80C2-C83131AE58AC}"/>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Template>
  <TotalTime>27179</TotalTime>
  <Words>1023</Words>
  <Application>Microsoft Office PowerPoint</Application>
  <PresentationFormat>Custom</PresentationFormat>
  <Paragraphs>245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 Narrow</vt:lpstr>
      <vt:lpstr>Arial</vt:lpstr>
      <vt:lpstr>Euphemia</vt:lpstr>
      <vt:lpstr>Math 16x9</vt:lpstr>
      <vt:lpstr>Personal Information Management &amp; Sharing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Moore</dc:creator>
  <cp:lastModifiedBy>Rebecca Moore</cp:lastModifiedBy>
  <cp:revision>1</cp:revision>
  <dcterms:created xsi:type="dcterms:W3CDTF">2025-06-26T02:02:15Z</dcterms:created>
  <dcterms:modified xsi:type="dcterms:W3CDTF">2025-09-12T01:25:58Z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